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BCC2C9-3AF9-473B-B545-94FCCF4F95FF}" v="1" dt="2022-12-06T21:31:20.4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3" autoAdjust="0"/>
    <p:restoredTop sz="94660"/>
  </p:normalViewPr>
  <p:slideViewPr>
    <p:cSldViewPr snapToGrid="0">
      <p:cViewPr varScale="1">
        <p:scale>
          <a:sx n="77" d="100"/>
          <a:sy n="77" d="100"/>
        </p:scale>
        <p:origin x="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nieszka" userId="c3eaffe6-a163-4ac1-9d3c-4520958678da" providerId="ADAL" clId="{F2BCC2C9-3AF9-473B-B545-94FCCF4F95FF}"/>
    <pc:docChg chg="addSld delSld modSld">
      <pc:chgData name="Agnieszka" userId="c3eaffe6-a163-4ac1-9d3c-4520958678da" providerId="ADAL" clId="{F2BCC2C9-3AF9-473B-B545-94FCCF4F95FF}" dt="2022-12-06T21:35:09.790" v="1" actId="47"/>
      <pc:docMkLst>
        <pc:docMk/>
      </pc:docMkLst>
      <pc:sldChg chg="add del">
        <pc:chgData name="Agnieszka" userId="c3eaffe6-a163-4ac1-9d3c-4520958678da" providerId="ADAL" clId="{F2BCC2C9-3AF9-473B-B545-94FCCF4F95FF}" dt="2022-12-06T21:35:09.790" v="1" actId="47"/>
        <pc:sldMkLst>
          <pc:docMk/>
          <pc:sldMk cId="35391849" sldId="27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354CEE-4C1F-40B1-9769-C4092B94403E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10A6D03-97A2-4A36-9B44-B9B60A78CD24}">
      <dgm:prSet phldrT="[Text]"/>
      <dgm:spPr/>
      <dgm:t>
        <a:bodyPr/>
        <a:lstStyle/>
        <a:p>
          <a:r>
            <a:rPr lang="en-US" dirty="0"/>
            <a:t>Organic search results</a:t>
          </a:r>
        </a:p>
      </dgm:t>
    </dgm:pt>
    <dgm:pt modelId="{063712A5-70EA-422D-B78E-B68837306280}" type="parTrans" cxnId="{D37CF829-4E03-4CB3-AEF3-4C48B79E297D}">
      <dgm:prSet/>
      <dgm:spPr/>
      <dgm:t>
        <a:bodyPr/>
        <a:lstStyle/>
        <a:p>
          <a:endParaRPr lang="en-US"/>
        </a:p>
      </dgm:t>
    </dgm:pt>
    <dgm:pt modelId="{660A705B-A632-4222-9158-205BD3FD83A1}" type="sibTrans" cxnId="{D37CF829-4E03-4CB3-AEF3-4C48B79E297D}">
      <dgm:prSet/>
      <dgm:spPr/>
      <dgm:t>
        <a:bodyPr/>
        <a:lstStyle/>
        <a:p>
          <a:endParaRPr lang="en-US"/>
        </a:p>
      </dgm:t>
    </dgm:pt>
    <dgm:pt modelId="{8CBC1E9F-3A4A-4FAE-AE66-66DEC2EA852C}">
      <dgm:prSet phldrT="[Text]"/>
      <dgm:spPr/>
      <dgm:t>
        <a:bodyPr/>
        <a:lstStyle/>
        <a:p>
          <a:r>
            <a:rPr lang="en-US" dirty="0"/>
            <a:t>Are the unpaid listings that appear solely because of their relevance to the search terms entered when you conduct an Internet search. </a:t>
          </a:r>
        </a:p>
      </dgm:t>
    </dgm:pt>
    <dgm:pt modelId="{0A81644D-B819-4975-B4E8-439A9A29E4EA}" type="parTrans" cxnId="{25AAAF80-D5DD-43D5-9AAB-A668414D6C9D}">
      <dgm:prSet/>
      <dgm:spPr/>
      <dgm:t>
        <a:bodyPr/>
        <a:lstStyle/>
        <a:p>
          <a:endParaRPr lang="en-US"/>
        </a:p>
      </dgm:t>
    </dgm:pt>
    <dgm:pt modelId="{FDF4A976-A33B-42CA-9892-D1E2C88E9F57}" type="sibTrans" cxnId="{25AAAF80-D5DD-43D5-9AAB-A668414D6C9D}">
      <dgm:prSet/>
      <dgm:spPr/>
      <dgm:t>
        <a:bodyPr/>
        <a:lstStyle/>
        <a:p>
          <a:endParaRPr lang="en-US"/>
        </a:p>
      </dgm:t>
    </dgm:pt>
    <dgm:pt modelId="{C6F07B0E-A91E-484C-9565-99839BA3E3E5}">
      <dgm:prSet phldrT="[Text]"/>
      <dgm:spPr/>
      <dgm:t>
        <a:bodyPr/>
        <a:lstStyle/>
        <a:p>
          <a:r>
            <a:rPr lang="en-US" dirty="0"/>
            <a:t>Sponsored search results</a:t>
          </a:r>
        </a:p>
      </dgm:t>
    </dgm:pt>
    <dgm:pt modelId="{401E401F-E981-4A56-B4FA-E2D7DB09D8B2}" type="parTrans" cxnId="{EDEF0A33-9E9A-45FB-B821-DBDB0D7F3A35}">
      <dgm:prSet/>
      <dgm:spPr/>
      <dgm:t>
        <a:bodyPr/>
        <a:lstStyle/>
        <a:p>
          <a:endParaRPr lang="en-US"/>
        </a:p>
      </dgm:t>
    </dgm:pt>
    <dgm:pt modelId="{1B52F859-F9CA-4583-82EC-7FA44D71F112}" type="sibTrans" cxnId="{EDEF0A33-9E9A-45FB-B821-DBDB0D7F3A35}">
      <dgm:prSet/>
      <dgm:spPr/>
      <dgm:t>
        <a:bodyPr/>
        <a:lstStyle/>
        <a:p>
          <a:endParaRPr lang="en-US"/>
        </a:p>
      </dgm:t>
    </dgm:pt>
    <dgm:pt modelId="{1A6871DA-C225-4C15-A609-58BC3194E53D}">
      <dgm:prSet phldrT="[Text]"/>
      <dgm:spPr/>
      <dgm:t>
        <a:bodyPr/>
        <a:lstStyle/>
        <a:p>
          <a:r>
            <a:rPr lang="en-US" b="1" dirty="0"/>
            <a:t>Inorganic, or paid search results</a:t>
          </a:r>
          <a:r>
            <a:rPr lang="en-US" dirty="0"/>
            <a:t>, appear because companies have paid the search engine for a high-ranking placement based on the search terms used. </a:t>
          </a:r>
        </a:p>
      </dgm:t>
    </dgm:pt>
    <dgm:pt modelId="{A46F8131-6B22-4CA2-936C-403BF601A6D8}" type="parTrans" cxnId="{4C45A3CA-BA18-4C82-8009-DC379499A93F}">
      <dgm:prSet/>
      <dgm:spPr/>
      <dgm:t>
        <a:bodyPr/>
        <a:lstStyle/>
        <a:p>
          <a:endParaRPr lang="en-US"/>
        </a:p>
      </dgm:t>
    </dgm:pt>
    <dgm:pt modelId="{9BBE0851-1D6F-47E4-86DA-1ACA5CFEE10C}" type="sibTrans" cxnId="{4C45A3CA-BA18-4C82-8009-DC379499A93F}">
      <dgm:prSet/>
      <dgm:spPr/>
      <dgm:t>
        <a:bodyPr/>
        <a:lstStyle/>
        <a:p>
          <a:endParaRPr lang="en-US"/>
        </a:p>
      </dgm:t>
    </dgm:pt>
    <dgm:pt modelId="{527CC73B-6F52-466B-97FD-F4D67EC887D5}">
      <dgm:prSet phldrT="[Text]"/>
      <dgm:spPr/>
      <dgm:t>
        <a:bodyPr/>
        <a:lstStyle/>
        <a:p>
          <a:r>
            <a:rPr lang="en-US" dirty="0"/>
            <a:t>These are unpaid listings, and they earn their place because the search engine determines they are most relevant and valuable based on a variety of factors including the content itself and the popularity of that content with other Internet users.</a:t>
          </a:r>
        </a:p>
      </dgm:t>
    </dgm:pt>
    <dgm:pt modelId="{52BCC618-0C04-4D5A-913D-318B55C825AD}" type="parTrans" cxnId="{E0740034-D20B-42EF-B9AD-68CE58F76E85}">
      <dgm:prSet/>
      <dgm:spPr/>
    </dgm:pt>
    <dgm:pt modelId="{A2DA014B-910A-49DB-9942-893011C4FCC3}" type="sibTrans" cxnId="{E0740034-D20B-42EF-B9AD-68CE58F76E85}">
      <dgm:prSet/>
      <dgm:spPr/>
    </dgm:pt>
    <dgm:pt modelId="{4DD59B3D-DD80-4A98-8667-2D9B407A6AF5}">
      <dgm:prSet phldrT="[Text]"/>
      <dgm:spPr/>
      <dgm:t>
        <a:bodyPr/>
        <a:lstStyle/>
        <a:p>
          <a:r>
            <a:rPr lang="en-US" dirty="0"/>
            <a:t>Organizations bid for this placement and typically pay per click when someone clicks through to a website. </a:t>
          </a:r>
        </a:p>
      </dgm:t>
    </dgm:pt>
    <dgm:pt modelId="{8DA14A14-DC46-4C88-AEBC-00CCBCE58226}" type="parTrans" cxnId="{F6F2A105-CBC6-493B-B44C-EDD5F6C8975A}">
      <dgm:prSet/>
      <dgm:spPr/>
    </dgm:pt>
    <dgm:pt modelId="{EF46A36F-D8A1-4082-9425-74885F4CD846}" type="sibTrans" cxnId="{F6F2A105-CBC6-493B-B44C-EDD5F6C8975A}">
      <dgm:prSet/>
      <dgm:spPr/>
    </dgm:pt>
    <dgm:pt modelId="{E45F4B49-70E3-499E-B733-3F3603CEFE4F}">
      <dgm:prSet phldrT="[Text]"/>
      <dgm:spPr/>
      <dgm:t>
        <a:bodyPr/>
        <a:lstStyle/>
        <a:p>
          <a:r>
            <a:rPr lang="en-US" dirty="0"/>
            <a:t>Most search engines mark the paid results as ads, so that Internet users can distinguish between organic and paid search results.</a:t>
          </a:r>
        </a:p>
      </dgm:t>
    </dgm:pt>
    <dgm:pt modelId="{2C69DB70-8023-4E9A-9AA8-0FD7E22550FE}" type="parTrans" cxnId="{29D51E60-02B3-401F-8FA1-EDB3398E321A}">
      <dgm:prSet/>
      <dgm:spPr/>
    </dgm:pt>
    <dgm:pt modelId="{3EBD1848-0B50-4552-9F02-EA07DD67808D}" type="sibTrans" cxnId="{29D51E60-02B3-401F-8FA1-EDB3398E321A}">
      <dgm:prSet/>
      <dgm:spPr/>
    </dgm:pt>
    <dgm:pt modelId="{6732C783-D79B-4A9C-A53D-FB32DA414787}" type="pres">
      <dgm:prSet presAssocID="{6E354CEE-4C1F-40B1-9769-C4092B94403E}" presName="Name0" presStyleCnt="0">
        <dgm:presLayoutVars>
          <dgm:dir/>
          <dgm:animLvl val="lvl"/>
          <dgm:resizeHandles val="exact"/>
        </dgm:presLayoutVars>
      </dgm:prSet>
      <dgm:spPr/>
    </dgm:pt>
    <dgm:pt modelId="{1326677B-8C0E-402C-9DC9-FEEE58098F38}" type="pres">
      <dgm:prSet presAssocID="{110A6D03-97A2-4A36-9B44-B9B60A78CD24}" presName="composite" presStyleCnt="0"/>
      <dgm:spPr/>
    </dgm:pt>
    <dgm:pt modelId="{9B671389-024F-4CC9-B20B-ABA85BCB11C0}" type="pres">
      <dgm:prSet presAssocID="{110A6D03-97A2-4A36-9B44-B9B60A78CD2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522DC91-3509-445E-B135-3B74EB3E5844}" type="pres">
      <dgm:prSet presAssocID="{110A6D03-97A2-4A36-9B44-B9B60A78CD24}" presName="desTx" presStyleLbl="alignAccFollowNode1" presStyleIdx="0" presStyleCnt="2">
        <dgm:presLayoutVars>
          <dgm:bulletEnabled val="1"/>
        </dgm:presLayoutVars>
      </dgm:prSet>
      <dgm:spPr/>
    </dgm:pt>
    <dgm:pt modelId="{3F92E805-7D55-40A2-91C1-CF38394CF144}" type="pres">
      <dgm:prSet presAssocID="{660A705B-A632-4222-9158-205BD3FD83A1}" presName="space" presStyleCnt="0"/>
      <dgm:spPr/>
    </dgm:pt>
    <dgm:pt modelId="{F332F30A-BA6C-4E04-80F8-60129FF7D9BA}" type="pres">
      <dgm:prSet presAssocID="{C6F07B0E-A91E-484C-9565-99839BA3E3E5}" presName="composite" presStyleCnt="0"/>
      <dgm:spPr/>
    </dgm:pt>
    <dgm:pt modelId="{6C05F77B-BB3B-42A3-8953-1C1994BC2233}" type="pres">
      <dgm:prSet presAssocID="{C6F07B0E-A91E-484C-9565-99839BA3E3E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EABDCB3-48EC-4F8D-B267-915903B27119}" type="pres">
      <dgm:prSet presAssocID="{C6F07B0E-A91E-484C-9565-99839BA3E3E5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F6F2A105-CBC6-493B-B44C-EDD5F6C8975A}" srcId="{C6F07B0E-A91E-484C-9565-99839BA3E3E5}" destId="{4DD59B3D-DD80-4A98-8667-2D9B407A6AF5}" srcOrd="1" destOrd="0" parTransId="{8DA14A14-DC46-4C88-AEBC-00CCBCE58226}" sibTransId="{EF46A36F-D8A1-4082-9425-74885F4CD846}"/>
    <dgm:cxn modelId="{D37CF829-4E03-4CB3-AEF3-4C48B79E297D}" srcId="{6E354CEE-4C1F-40B1-9769-C4092B94403E}" destId="{110A6D03-97A2-4A36-9B44-B9B60A78CD24}" srcOrd="0" destOrd="0" parTransId="{063712A5-70EA-422D-B78E-B68837306280}" sibTransId="{660A705B-A632-4222-9158-205BD3FD83A1}"/>
    <dgm:cxn modelId="{EDEF0A33-9E9A-45FB-B821-DBDB0D7F3A35}" srcId="{6E354CEE-4C1F-40B1-9769-C4092B94403E}" destId="{C6F07B0E-A91E-484C-9565-99839BA3E3E5}" srcOrd="1" destOrd="0" parTransId="{401E401F-E981-4A56-B4FA-E2D7DB09D8B2}" sibTransId="{1B52F859-F9CA-4583-82EC-7FA44D71F112}"/>
    <dgm:cxn modelId="{E0740034-D20B-42EF-B9AD-68CE58F76E85}" srcId="{110A6D03-97A2-4A36-9B44-B9B60A78CD24}" destId="{527CC73B-6F52-466B-97FD-F4D67EC887D5}" srcOrd="1" destOrd="0" parTransId="{52BCC618-0C04-4D5A-913D-318B55C825AD}" sibTransId="{A2DA014B-910A-49DB-9942-893011C4FCC3}"/>
    <dgm:cxn modelId="{7C47AA5D-34B1-4C67-8CB3-E8043382CA7C}" type="presOf" srcId="{527CC73B-6F52-466B-97FD-F4D67EC887D5}" destId="{0522DC91-3509-445E-B135-3B74EB3E5844}" srcOrd="0" destOrd="1" presId="urn:microsoft.com/office/officeart/2005/8/layout/hList1"/>
    <dgm:cxn modelId="{29D51E60-02B3-401F-8FA1-EDB3398E321A}" srcId="{C6F07B0E-A91E-484C-9565-99839BA3E3E5}" destId="{E45F4B49-70E3-499E-B733-3F3603CEFE4F}" srcOrd="2" destOrd="0" parTransId="{2C69DB70-8023-4E9A-9AA8-0FD7E22550FE}" sibTransId="{3EBD1848-0B50-4552-9F02-EA07DD67808D}"/>
    <dgm:cxn modelId="{A595A571-DDA1-4657-B861-7564D5D73103}" type="presOf" srcId="{8CBC1E9F-3A4A-4FAE-AE66-66DEC2EA852C}" destId="{0522DC91-3509-445E-B135-3B74EB3E5844}" srcOrd="0" destOrd="0" presId="urn:microsoft.com/office/officeart/2005/8/layout/hList1"/>
    <dgm:cxn modelId="{25AAAF80-D5DD-43D5-9AAB-A668414D6C9D}" srcId="{110A6D03-97A2-4A36-9B44-B9B60A78CD24}" destId="{8CBC1E9F-3A4A-4FAE-AE66-66DEC2EA852C}" srcOrd="0" destOrd="0" parTransId="{0A81644D-B819-4975-B4E8-439A9A29E4EA}" sibTransId="{FDF4A976-A33B-42CA-9892-D1E2C88E9F57}"/>
    <dgm:cxn modelId="{3773448C-8405-42F7-8196-F3B38558F6F0}" type="presOf" srcId="{4DD59B3D-DD80-4A98-8667-2D9B407A6AF5}" destId="{1EABDCB3-48EC-4F8D-B267-915903B27119}" srcOrd="0" destOrd="1" presId="urn:microsoft.com/office/officeart/2005/8/layout/hList1"/>
    <dgm:cxn modelId="{02329EA4-CBC1-461B-B0D5-5D8F4C8E9524}" type="presOf" srcId="{E45F4B49-70E3-499E-B733-3F3603CEFE4F}" destId="{1EABDCB3-48EC-4F8D-B267-915903B27119}" srcOrd="0" destOrd="2" presId="urn:microsoft.com/office/officeart/2005/8/layout/hList1"/>
    <dgm:cxn modelId="{27943ABB-588C-4DF0-8004-C027D38997AF}" type="presOf" srcId="{1A6871DA-C225-4C15-A609-58BC3194E53D}" destId="{1EABDCB3-48EC-4F8D-B267-915903B27119}" srcOrd="0" destOrd="0" presId="urn:microsoft.com/office/officeart/2005/8/layout/hList1"/>
    <dgm:cxn modelId="{4C45A3CA-BA18-4C82-8009-DC379499A93F}" srcId="{C6F07B0E-A91E-484C-9565-99839BA3E3E5}" destId="{1A6871DA-C225-4C15-A609-58BC3194E53D}" srcOrd="0" destOrd="0" parTransId="{A46F8131-6B22-4CA2-936C-403BF601A6D8}" sibTransId="{9BBE0851-1D6F-47E4-86DA-1ACA5CFEE10C}"/>
    <dgm:cxn modelId="{B78CEDDA-7965-48BF-9B6C-597778F504D7}" type="presOf" srcId="{C6F07B0E-A91E-484C-9565-99839BA3E3E5}" destId="{6C05F77B-BB3B-42A3-8953-1C1994BC2233}" srcOrd="0" destOrd="0" presId="urn:microsoft.com/office/officeart/2005/8/layout/hList1"/>
    <dgm:cxn modelId="{9B5FA4DF-293C-4E0E-B3FA-C306F5D46DF0}" type="presOf" srcId="{110A6D03-97A2-4A36-9B44-B9B60A78CD24}" destId="{9B671389-024F-4CC9-B20B-ABA85BCB11C0}" srcOrd="0" destOrd="0" presId="urn:microsoft.com/office/officeart/2005/8/layout/hList1"/>
    <dgm:cxn modelId="{78BCC6E1-4B8E-4049-A644-C6A1E56D782C}" type="presOf" srcId="{6E354CEE-4C1F-40B1-9769-C4092B94403E}" destId="{6732C783-D79B-4A9C-A53D-FB32DA414787}" srcOrd="0" destOrd="0" presId="urn:microsoft.com/office/officeart/2005/8/layout/hList1"/>
    <dgm:cxn modelId="{6A1463F6-7BE0-4B2B-8DD9-F598C04D438E}" type="presParOf" srcId="{6732C783-D79B-4A9C-A53D-FB32DA414787}" destId="{1326677B-8C0E-402C-9DC9-FEEE58098F38}" srcOrd="0" destOrd="0" presId="urn:microsoft.com/office/officeart/2005/8/layout/hList1"/>
    <dgm:cxn modelId="{00A8EF4A-03F2-4A96-84C5-A809568B5C59}" type="presParOf" srcId="{1326677B-8C0E-402C-9DC9-FEEE58098F38}" destId="{9B671389-024F-4CC9-B20B-ABA85BCB11C0}" srcOrd="0" destOrd="0" presId="urn:microsoft.com/office/officeart/2005/8/layout/hList1"/>
    <dgm:cxn modelId="{831DB8EF-C4E7-4188-B6A6-1EE47066F424}" type="presParOf" srcId="{1326677B-8C0E-402C-9DC9-FEEE58098F38}" destId="{0522DC91-3509-445E-B135-3B74EB3E5844}" srcOrd="1" destOrd="0" presId="urn:microsoft.com/office/officeart/2005/8/layout/hList1"/>
    <dgm:cxn modelId="{7CFABB25-CF43-4C5D-AA98-3727172C5579}" type="presParOf" srcId="{6732C783-D79B-4A9C-A53D-FB32DA414787}" destId="{3F92E805-7D55-40A2-91C1-CF38394CF144}" srcOrd="1" destOrd="0" presId="urn:microsoft.com/office/officeart/2005/8/layout/hList1"/>
    <dgm:cxn modelId="{E2EB6CCA-DE02-4CEE-8DD8-3F5C1B53810F}" type="presParOf" srcId="{6732C783-D79B-4A9C-A53D-FB32DA414787}" destId="{F332F30A-BA6C-4E04-80F8-60129FF7D9BA}" srcOrd="2" destOrd="0" presId="urn:microsoft.com/office/officeart/2005/8/layout/hList1"/>
    <dgm:cxn modelId="{C705606B-0016-4484-97F0-AC0EAEB6170B}" type="presParOf" srcId="{F332F30A-BA6C-4E04-80F8-60129FF7D9BA}" destId="{6C05F77B-BB3B-42A3-8953-1C1994BC2233}" srcOrd="0" destOrd="0" presId="urn:microsoft.com/office/officeart/2005/8/layout/hList1"/>
    <dgm:cxn modelId="{E1310722-554E-4621-8B70-87673065BE4D}" type="presParOf" srcId="{F332F30A-BA6C-4E04-80F8-60129FF7D9BA}" destId="{1EABDCB3-48EC-4F8D-B267-915903B2711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09172B-56B9-4D05-9F46-B6597DF4B9B1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71727A9-0C7A-4DAA-90F1-9B5DF630FDA0}">
      <dgm:prSet phldrT="[Text]"/>
      <dgm:spPr/>
      <dgm:t>
        <a:bodyPr/>
        <a:lstStyle/>
        <a:p>
          <a:r>
            <a:rPr lang="en-US" dirty="0"/>
            <a:t>Paid media</a:t>
          </a:r>
        </a:p>
      </dgm:t>
    </dgm:pt>
    <dgm:pt modelId="{C9396723-4BFA-4E06-9DF6-2683DD21756F}" type="parTrans" cxnId="{5DF1B386-8D12-43B1-A1DE-AC60C1A737F5}">
      <dgm:prSet/>
      <dgm:spPr/>
      <dgm:t>
        <a:bodyPr/>
        <a:lstStyle/>
        <a:p>
          <a:endParaRPr lang="en-US"/>
        </a:p>
      </dgm:t>
    </dgm:pt>
    <dgm:pt modelId="{B9909E2A-1995-4EAF-8838-9BAB39B9053B}" type="sibTrans" cxnId="{5DF1B386-8D12-43B1-A1DE-AC60C1A737F5}">
      <dgm:prSet/>
      <dgm:spPr/>
      <dgm:t>
        <a:bodyPr/>
        <a:lstStyle/>
        <a:p>
          <a:endParaRPr lang="en-US"/>
        </a:p>
      </dgm:t>
    </dgm:pt>
    <dgm:pt modelId="{BAD06CBF-9992-4750-B580-ED4C260C924F}">
      <dgm:prSet phldrT="[Text]"/>
      <dgm:spPr/>
      <dgm:t>
        <a:bodyPr/>
        <a:lstStyle/>
        <a:p>
          <a:r>
            <a:rPr lang="en-US" dirty="0"/>
            <a:t>Advertisements on social media (placed in various locations), sponsored posts or content, and retargeting advertisements that target ads based on a consumer’s previous actions. </a:t>
          </a:r>
        </a:p>
      </dgm:t>
    </dgm:pt>
    <dgm:pt modelId="{AD47066B-DA7B-49FC-8789-28557358542D}" type="parTrans" cxnId="{0D682720-C81E-49DF-80CD-88AABE9475BF}">
      <dgm:prSet/>
      <dgm:spPr/>
      <dgm:t>
        <a:bodyPr/>
        <a:lstStyle/>
        <a:p>
          <a:endParaRPr lang="en-US"/>
        </a:p>
      </dgm:t>
    </dgm:pt>
    <dgm:pt modelId="{FCC9D2E5-D9D1-41EF-9185-4D3F5D62C624}" type="sibTrans" cxnId="{0D682720-C81E-49DF-80CD-88AABE9475BF}">
      <dgm:prSet/>
      <dgm:spPr/>
      <dgm:t>
        <a:bodyPr/>
        <a:lstStyle/>
        <a:p>
          <a:endParaRPr lang="en-US"/>
        </a:p>
      </dgm:t>
    </dgm:pt>
    <dgm:pt modelId="{D5365191-270D-4E9B-B101-931C23A02A73}">
      <dgm:prSet phldrT="[Text]"/>
      <dgm:spPr/>
      <dgm:t>
        <a:bodyPr/>
        <a:lstStyle/>
        <a:p>
          <a:r>
            <a:rPr lang="en-US" dirty="0"/>
            <a:t>Owned media</a:t>
          </a:r>
        </a:p>
      </dgm:t>
    </dgm:pt>
    <dgm:pt modelId="{C5FA4708-FBBD-4B99-AC44-ED1A2FE339F2}" type="parTrans" cxnId="{F1B6E3A9-D40F-4B89-A564-D5C6AF93FA0D}">
      <dgm:prSet/>
      <dgm:spPr/>
      <dgm:t>
        <a:bodyPr/>
        <a:lstStyle/>
        <a:p>
          <a:endParaRPr lang="en-US"/>
        </a:p>
      </dgm:t>
    </dgm:pt>
    <dgm:pt modelId="{AF101EBD-861B-4C88-AD6A-64528F3BDAFE}" type="sibTrans" cxnId="{F1B6E3A9-D40F-4B89-A564-D5C6AF93FA0D}">
      <dgm:prSet/>
      <dgm:spPr/>
      <dgm:t>
        <a:bodyPr/>
        <a:lstStyle/>
        <a:p>
          <a:endParaRPr lang="en-US"/>
        </a:p>
      </dgm:t>
    </dgm:pt>
    <dgm:pt modelId="{5C804B02-F095-4835-A2FB-7DF2668BF8D1}">
      <dgm:prSet phldrT="[Text]"/>
      <dgm:spPr/>
      <dgm:t>
        <a:bodyPr/>
        <a:lstStyle/>
        <a:p>
          <a:pPr>
            <a:buSzPts val="1000"/>
            <a:buFont typeface="Symbol" panose="05050102010706020507" pitchFamily="18" charset="2"/>
            <a:buChar char=""/>
          </a:pPr>
          <a:r>
            <a:rPr lang="en-US" dirty="0"/>
            <a:t>Owned social media activity happens through social media accounts that an organization owns (e.g., Facebook page, Twitter handle, Instagram name, etc.). </a:t>
          </a:r>
        </a:p>
      </dgm:t>
    </dgm:pt>
    <dgm:pt modelId="{CF563DFD-6A56-4CB7-B6FF-20187BF2FE85}" type="parTrans" cxnId="{4AA6C5C5-572D-4253-9DAA-1E4A3D618AA8}">
      <dgm:prSet/>
      <dgm:spPr/>
      <dgm:t>
        <a:bodyPr/>
        <a:lstStyle/>
        <a:p>
          <a:endParaRPr lang="en-US"/>
        </a:p>
      </dgm:t>
    </dgm:pt>
    <dgm:pt modelId="{EF0E78F0-131E-4354-B876-3A03AB576A84}" type="sibTrans" cxnId="{4AA6C5C5-572D-4253-9DAA-1E4A3D618AA8}">
      <dgm:prSet/>
      <dgm:spPr/>
      <dgm:t>
        <a:bodyPr/>
        <a:lstStyle/>
        <a:p>
          <a:endParaRPr lang="en-US"/>
        </a:p>
      </dgm:t>
    </dgm:pt>
    <dgm:pt modelId="{A7DA3150-BF39-4174-844B-C6163C8C9038}">
      <dgm:prSet phldrT="[Text]"/>
      <dgm:spPr/>
      <dgm:t>
        <a:bodyPr/>
        <a:lstStyle/>
        <a:p>
          <a:r>
            <a:rPr lang="en-US" dirty="0"/>
            <a:t>Earned media</a:t>
          </a:r>
        </a:p>
      </dgm:t>
    </dgm:pt>
    <dgm:pt modelId="{53F793F6-F13E-4C83-ABAB-06233BF522F1}" type="parTrans" cxnId="{079852FA-945A-40B5-A0AD-7341236C01AB}">
      <dgm:prSet/>
      <dgm:spPr/>
      <dgm:t>
        <a:bodyPr/>
        <a:lstStyle/>
        <a:p>
          <a:endParaRPr lang="en-US"/>
        </a:p>
      </dgm:t>
    </dgm:pt>
    <dgm:pt modelId="{CF5383C2-19C2-41E0-B441-54626406C9C6}" type="sibTrans" cxnId="{079852FA-945A-40B5-A0AD-7341236C01AB}">
      <dgm:prSet/>
      <dgm:spPr/>
      <dgm:t>
        <a:bodyPr/>
        <a:lstStyle/>
        <a:p>
          <a:endParaRPr lang="en-US"/>
        </a:p>
      </dgm:t>
    </dgm:pt>
    <dgm:pt modelId="{8E926933-B26F-4502-9319-7BB36A3F6D77}">
      <dgm:prSet phldrT="[Text]"/>
      <dgm:spPr/>
      <dgm:t>
        <a:bodyPr/>
        <a:lstStyle/>
        <a:p>
          <a:pPr>
            <a:buSzPts val="1000"/>
            <a:buFont typeface="Symbol" panose="05050102010706020507" pitchFamily="18" charset="2"/>
            <a:buChar char=""/>
          </a:pPr>
          <a:r>
            <a:rPr lang="en-US" dirty="0"/>
            <a:t>Involve news organizations, thought leaders, or other individuals who create content about an organization. It is particularly suited to supporting public relations efforts.</a:t>
          </a:r>
        </a:p>
      </dgm:t>
    </dgm:pt>
    <dgm:pt modelId="{E5EFF56D-A278-4651-AA64-37D6C37CAAF9}" type="parTrans" cxnId="{14CAA674-E60D-4324-BD0B-FBCAA888BAA9}">
      <dgm:prSet/>
      <dgm:spPr/>
      <dgm:t>
        <a:bodyPr/>
        <a:lstStyle/>
        <a:p>
          <a:endParaRPr lang="en-US"/>
        </a:p>
      </dgm:t>
    </dgm:pt>
    <dgm:pt modelId="{9CEFD6A9-BDFA-43DF-8E43-70F94E0E0CCC}" type="sibTrans" cxnId="{14CAA674-E60D-4324-BD0B-FBCAA888BAA9}">
      <dgm:prSet/>
      <dgm:spPr/>
      <dgm:t>
        <a:bodyPr/>
        <a:lstStyle/>
        <a:p>
          <a:endParaRPr lang="en-US"/>
        </a:p>
      </dgm:t>
    </dgm:pt>
    <dgm:pt modelId="{966A39BD-FDE7-451D-9FF9-BFBFB0F5F3D9}">
      <dgm:prSet phldrT="[Text]"/>
      <dgm:spPr/>
      <dgm:t>
        <a:bodyPr/>
        <a:lstStyle/>
        <a:p>
          <a:r>
            <a:rPr lang="en-US" dirty="0"/>
            <a:t>This type of social media activity is best suited for sales, lead generation, event participation, and incorporation into IMC campaigns</a:t>
          </a:r>
        </a:p>
      </dgm:t>
    </dgm:pt>
    <dgm:pt modelId="{49D1885B-762A-4247-BEE9-C4EAE011BE4E}" type="parTrans" cxnId="{4EE43114-4E34-4573-9A39-49B44B8B2085}">
      <dgm:prSet/>
      <dgm:spPr/>
    </dgm:pt>
    <dgm:pt modelId="{2D901E55-563A-4909-A9DC-4F35F4F225DB}" type="sibTrans" cxnId="{4EE43114-4E34-4573-9A39-49B44B8B2085}">
      <dgm:prSet/>
      <dgm:spPr/>
    </dgm:pt>
    <dgm:pt modelId="{D9911E69-CB82-49DB-B9F0-707F5B4E9B1D}">
      <dgm:prSet phldrT="[Text]"/>
      <dgm:spPr/>
      <dgm:t>
        <a:bodyPr/>
        <a:lstStyle/>
        <a:p>
          <a:pPr>
            <a:buSzPts val="1000"/>
            <a:buFont typeface="Symbol" panose="05050102010706020507" pitchFamily="18" charset="2"/>
            <a:buChar char=""/>
          </a:pPr>
          <a:r>
            <a:rPr lang="en-US"/>
            <a:t>This </a:t>
          </a:r>
          <a:r>
            <a:rPr lang="en-US" dirty="0"/>
            <a:t>activity is ideal for brand awareness, lead generation, and goals around engaging target audiences.</a:t>
          </a:r>
        </a:p>
      </dgm:t>
    </dgm:pt>
    <dgm:pt modelId="{AD6D443F-881A-42AA-B198-FC49CD3C6A85}" type="parTrans" cxnId="{E003634E-2D7F-4DF3-916A-D076A338996D}">
      <dgm:prSet/>
      <dgm:spPr/>
    </dgm:pt>
    <dgm:pt modelId="{C565DE5E-8680-4AE1-8678-1A0973EE8265}" type="sibTrans" cxnId="{E003634E-2D7F-4DF3-916A-D076A338996D}">
      <dgm:prSet/>
      <dgm:spPr/>
    </dgm:pt>
    <dgm:pt modelId="{C1BA6D17-A663-4E8D-AA71-4BBC468F6EDE}" type="pres">
      <dgm:prSet presAssocID="{8E09172B-56B9-4D05-9F46-B6597DF4B9B1}" presName="Name0" presStyleCnt="0">
        <dgm:presLayoutVars>
          <dgm:dir/>
          <dgm:animLvl val="lvl"/>
          <dgm:resizeHandles val="exact"/>
        </dgm:presLayoutVars>
      </dgm:prSet>
      <dgm:spPr/>
    </dgm:pt>
    <dgm:pt modelId="{B10C9587-2CCB-484F-8C61-FCBBC0A1E46C}" type="pres">
      <dgm:prSet presAssocID="{771727A9-0C7A-4DAA-90F1-9B5DF630FDA0}" presName="composite" presStyleCnt="0"/>
      <dgm:spPr/>
    </dgm:pt>
    <dgm:pt modelId="{A830DF2F-565A-4D45-BE37-3794916D70A0}" type="pres">
      <dgm:prSet presAssocID="{771727A9-0C7A-4DAA-90F1-9B5DF630FDA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F11FA5C0-E0AF-4BB1-937D-2EFC7840DEEE}" type="pres">
      <dgm:prSet presAssocID="{771727A9-0C7A-4DAA-90F1-9B5DF630FDA0}" presName="desTx" presStyleLbl="alignAccFollowNode1" presStyleIdx="0" presStyleCnt="3">
        <dgm:presLayoutVars>
          <dgm:bulletEnabled val="1"/>
        </dgm:presLayoutVars>
      </dgm:prSet>
      <dgm:spPr/>
    </dgm:pt>
    <dgm:pt modelId="{099A7A9F-088E-4118-B61E-193D7284937B}" type="pres">
      <dgm:prSet presAssocID="{B9909E2A-1995-4EAF-8838-9BAB39B9053B}" presName="space" presStyleCnt="0"/>
      <dgm:spPr/>
    </dgm:pt>
    <dgm:pt modelId="{3C41BCEE-5B5E-4C9E-BD3D-DDFD7E97EC82}" type="pres">
      <dgm:prSet presAssocID="{D5365191-270D-4E9B-B101-931C23A02A73}" presName="composite" presStyleCnt="0"/>
      <dgm:spPr/>
    </dgm:pt>
    <dgm:pt modelId="{096831FB-7477-464F-B304-252200477DC5}" type="pres">
      <dgm:prSet presAssocID="{D5365191-270D-4E9B-B101-931C23A02A7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D7BF433-559F-4D01-8E3B-FF5DFB23EC4C}" type="pres">
      <dgm:prSet presAssocID="{D5365191-270D-4E9B-B101-931C23A02A73}" presName="desTx" presStyleLbl="alignAccFollowNode1" presStyleIdx="1" presStyleCnt="3">
        <dgm:presLayoutVars>
          <dgm:bulletEnabled val="1"/>
        </dgm:presLayoutVars>
      </dgm:prSet>
      <dgm:spPr/>
    </dgm:pt>
    <dgm:pt modelId="{91CAC063-C6B3-4610-A416-325BC8FAE0FB}" type="pres">
      <dgm:prSet presAssocID="{AF101EBD-861B-4C88-AD6A-64528F3BDAFE}" presName="space" presStyleCnt="0"/>
      <dgm:spPr/>
    </dgm:pt>
    <dgm:pt modelId="{D89CDF5D-39F0-443C-BC99-5435F3438ED0}" type="pres">
      <dgm:prSet presAssocID="{A7DA3150-BF39-4174-844B-C6163C8C9038}" presName="composite" presStyleCnt="0"/>
      <dgm:spPr/>
    </dgm:pt>
    <dgm:pt modelId="{61BAD701-9CD4-4557-AA6A-70E02CCDE5BA}" type="pres">
      <dgm:prSet presAssocID="{A7DA3150-BF39-4174-844B-C6163C8C903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8F90DA73-F8E8-4AE9-AFFD-246246F0D22F}" type="pres">
      <dgm:prSet presAssocID="{A7DA3150-BF39-4174-844B-C6163C8C9038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4EE43114-4E34-4573-9A39-49B44B8B2085}" srcId="{771727A9-0C7A-4DAA-90F1-9B5DF630FDA0}" destId="{966A39BD-FDE7-451D-9FF9-BFBFB0F5F3D9}" srcOrd="1" destOrd="0" parTransId="{49D1885B-762A-4247-BEE9-C4EAE011BE4E}" sibTransId="{2D901E55-563A-4909-A9DC-4F35F4F225DB}"/>
    <dgm:cxn modelId="{0D682720-C81E-49DF-80CD-88AABE9475BF}" srcId="{771727A9-0C7A-4DAA-90F1-9B5DF630FDA0}" destId="{BAD06CBF-9992-4750-B580-ED4C260C924F}" srcOrd="0" destOrd="0" parTransId="{AD47066B-DA7B-49FC-8789-28557358542D}" sibTransId="{FCC9D2E5-D9D1-41EF-9185-4D3F5D62C624}"/>
    <dgm:cxn modelId="{8BE20022-B68C-47B8-B38A-6389D5B0FC05}" type="presOf" srcId="{D5365191-270D-4E9B-B101-931C23A02A73}" destId="{096831FB-7477-464F-B304-252200477DC5}" srcOrd="0" destOrd="0" presId="urn:microsoft.com/office/officeart/2005/8/layout/hList1"/>
    <dgm:cxn modelId="{E003634E-2D7F-4DF3-916A-D076A338996D}" srcId="{D5365191-270D-4E9B-B101-931C23A02A73}" destId="{D9911E69-CB82-49DB-B9F0-707F5B4E9B1D}" srcOrd="1" destOrd="0" parTransId="{AD6D443F-881A-42AA-B198-FC49CD3C6A85}" sibTransId="{C565DE5E-8680-4AE1-8678-1A0973EE8265}"/>
    <dgm:cxn modelId="{14CAA674-E60D-4324-BD0B-FBCAA888BAA9}" srcId="{A7DA3150-BF39-4174-844B-C6163C8C9038}" destId="{8E926933-B26F-4502-9319-7BB36A3F6D77}" srcOrd="0" destOrd="0" parTransId="{E5EFF56D-A278-4651-AA64-37D6C37CAAF9}" sibTransId="{9CEFD6A9-BDFA-43DF-8E43-70F94E0E0CCC}"/>
    <dgm:cxn modelId="{BA2CDB57-143D-462C-8E41-2882673034C0}" type="presOf" srcId="{5C804B02-F095-4835-A2FB-7DF2668BF8D1}" destId="{5D7BF433-559F-4D01-8E3B-FF5DFB23EC4C}" srcOrd="0" destOrd="0" presId="urn:microsoft.com/office/officeart/2005/8/layout/hList1"/>
    <dgm:cxn modelId="{5DF1B386-8D12-43B1-A1DE-AC60C1A737F5}" srcId="{8E09172B-56B9-4D05-9F46-B6597DF4B9B1}" destId="{771727A9-0C7A-4DAA-90F1-9B5DF630FDA0}" srcOrd="0" destOrd="0" parTransId="{C9396723-4BFA-4E06-9DF6-2683DD21756F}" sibTransId="{B9909E2A-1995-4EAF-8838-9BAB39B9053B}"/>
    <dgm:cxn modelId="{33DF1C88-6623-4871-9384-4991A3673D23}" type="presOf" srcId="{BAD06CBF-9992-4750-B580-ED4C260C924F}" destId="{F11FA5C0-E0AF-4BB1-937D-2EFC7840DEEE}" srcOrd="0" destOrd="0" presId="urn:microsoft.com/office/officeart/2005/8/layout/hList1"/>
    <dgm:cxn modelId="{F1B6E3A9-D40F-4B89-A564-D5C6AF93FA0D}" srcId="{8E09172B-56B9-4D05-9F46-B6597DF4B9B1}" destId="{D5365191-270D-4E9B-B101-931C23A02A73}" srcOrd="1" destOrd="0" parTransId="{C5FA4708-FBBD-4B99-AC44-ED1A2FE339F2}" sibTransId="{AF101EBD-861B-4C88-AD6A-64528F3BDAFE}"/>
    <dgm:cxn modelId="{58926AC3-D049-4671-80F5-5F3B7C74C8B6}" type="presOf" srcId="{771727A9-0C7A-4DAA-90F1-9B5DF630FDA0}" destId="{A830DF2F-565A-4D45-BE37-3794916D70A0}" srcOrd="0" destOrd="0" presId="urn:microsoft.com/office/officeart/2005/8/layout/hList1"/>
    <dgm:cxn modelId="{B65C16C5-779F-4EE4-BDEC-61C1827D3E90}" type="presOf" srcId="{A7DA3150-BF39-4174-844B-C6163C8C9038}" destId="{61BAD701-9CD4-4557-AA6A-70E02CCDE5BA}" srcOrd="0" destOrd="0" presId="urn:microsoft.com/office/officeart/2005/8/layout/hList1"/>
    <dgm:cxn modelId="{4AA6C5C5-572D-4253-9DAA-1E4A3D618AA8}" srcId="{D5365191-270D-4E9B-B101-931C23A02A73}" destId="{5C804B02-F095-4835-A2FB-7DF2668BF8D1}" srcOrd="0" destOrd="0" parTransId="{CF563DFD-6A56-4CB7-B6FF-20187BF2FE85}" sibTransId="{EF0E78F0-131E-4354-B876-3A03AB576A84}"/>
    <dgm:cxn modelId="{867920C7-53FF-4B64-986A-0114C9FA46E1}" type="presOf" srcId="{8E09172B-56B9-4D05-9F46-B6597DF4B9B1}" destId="{C1BA6D17-A663-4E8D-AA71-4BBC468F6EDE}" srcOrd="0" destOrd="0" presId="urn:microsoft.com/office/officeart/2005/8/layout/hList1"/>
    <dgm:cxn modelId="{E84A24D0-CF70-4B4E-88EB-7AC5DD4C277A}" type="presOf" srcId="{8E926933-B26F-4502-9319-7BB36A3F6D77}" destId="{8F90DA73-F8E8-4AE9-AFFD-246246F0D22F}" srcOrd="0" destOrd="0" presId="urn:microsoft.com/office/officeart/2005/8/layout/hList1"/>
    <dgm:cxn modelId="{82EDCAF8-5164-4842-A4AF-1580ACCD5802}" type="presOf" srcId="{D9911E69-CB82-49DB-B9F0-707F5B4E9B1D}" destId="{5D7BF433-559F-4D01-8E3B-FF5DFB23EC4C}" srcOrd="0" destOrd="1" presId="urn:microsoft.com/office/officeart/2005/8/layout/hList1"/>
    <dgm:cxn modelId="{079852FA-945A-40B5-A0AD-7341236C01AB}" srcId="{8E09172B-56B9-4D05-9F46-B6597DF4B9B1}" destId="{A7DA3150-BF39-4174-844B-C6163C8C9038}" srcOrd="2" destOrd="0" parTransId="{53F793F6-F13E-4C83-ABAB-06233BF522F1}" sibTransId="{CF5383C2-19C2-41E0-B441-54626406C9C6}"/>
    <dgm:cxn modelId="{5950FCFB-E51A-4F0F-BDF9-BA868E217843}" type="presOf" srcId="{966A39BD-FDE7-451D-9FF9-BFBFB0F5F3D9}" destId="{F11FA5C0-E0AF-4BB1-937D-2EFC7840DEEE}" srcOrd="0" destOrd="1" presId="urn:microsoft.com/office/officeart/2005/8/layout/hList1"/>
    <dgm:cxn modelId="{C121B3D3-F7F9-4580-8D95-3D60EF85BF7B}" type="presParOf" srcId="{C1BA6D17-A663-4E8D-AA71-4BBC468F6EDE}" destId="{B10C9587-2CCB-484F-8C61-FCBBC0A1E46C}" srcOrd="0" destOrd="0" presId="urn:microsoft.com/office/officeart/2005/8/layout/hList1"/>
    <dgm:cxn modelId="{0D588409-A43B-4774-A72C-2A0D9BCB58F2}" type="presParOf" srcId="{B10C9587-2CCB-484F-8C61-FCBBC0A1E46C}" destId="{A830DF2F-565A-4D45-BE37-3794916D70A0}" srcOrd="0" destOrd="0" presId="urn:microsoft.com/office/officeart/2005/8/layout/hList1"/>
    <dgm:cxn modelId="{250B2705-2A59-452D-BC75-889599E7D14C}" type="presParOf" srcId="{B10C9587-2CCB-484F-8C61-FCBBC0A1E46C}" destId="{F11FA5C0-E0AF-4BB1-937D-2EFC7840DEEE}" srcOrd="1" destOrd="0" presId="urn:microsoft.com/office/officeart/2005/8/layout/hList1"/>
    <dgm:cxn modelId="{70757BC0-E885-4E82-B400-FCE186431CE4}" type="presParOf" srcId="{C1BA6D17-A663-4E8D-AA71-4BBC468F6EDE}" destId="{099A7A9F-088E-4118-B61E-193D7284937B}" srcOrd="1" destOrd="0" presId="urn:microsoft.com/office/officeart/2005/8/layout/hList1"/>
    <dgm:cxn modelId="{615DF1B3-5A84-425A-B25A-1E325DC27A12}" type="presParOf" srcId="{C1BA6D17-A663-4E8D-AA71-4BBC468F6EDE}" destId="{3C41BCEE-5B5E-4C9E-BD3D-DDFD7E97EC82}" srcOrd="2" destOrd="0" presId="urn:microsoft.com/office/officeart/2005/8/layout/hList1"/>
    <dgm:cxn modelId="{BC4382A2-C9EB-44D2-B598-1ABBEEF62951}" type="presParOf" srcId="{3C41BCEE-5B5E-4C9E-BD3D-DDFD7E97EC82}" destId="{096831FB-7477-464F-B304-252200477DC5}" srcOrd="0" destOrd="0" presId="urn:microsoft.com/office/officeart/2005/8/layout/hList1"/>
    <dgm:cxn modelId="{CFDF6EEA-01F7-4104-BEDE-C8C4363F16D9}" type="presParOf" srcId="{3C41BCEE-5B5E-4C9E-BD3D-DDFD7E97EC82}" destId="{5D7BF433-559F-4D01-8E3B-FF5DFB23EC4C}" srcOrd="1" destOrd="0" presId="urn:microsoft.com/office/officeart/2005/8/layout/hList1"/>
    <dgm:cxn modelId="{95E6D2F0-8F4E-48F4-970D-764816BC97CB}" type="presParOf" srcId="{C1BA6D17-A663-4E8D-AA71-4BBC468F6EDE}" destId="{91CAC063-C6B3-4610-A416-325BC8FAE0FB}" srcOrd="3" destOrd="0" presId="urn:microsoft.com/office/officeart/2005/8/layout/hList1"/>
    <dgm:cxn modelId="{E43B77EA-2A8A-4989-B9E5-13F4F12A6EF3}" type="presParOf" srcId="{C1BA6D17-A663-4E8D-AA71-4BBC468F6EDE}" destId="{D89CDF5D-39F0-443C-BC99-5435F3438ED0}" srcOrd="4" destOrd="0" presId="urn:microsoft.com/office/officeart/2005/8/layout/hList1"/>
    <dgm:cxn modelId="{CF2A9442-A171-4A73-8D32-39B5DC0C4BBC}" type="presParOf" srcId="{D89CDF5D-39F0-443C-BC99-5435F3438ED0}" destId="{61BAD701-9CD4-4557-AA6A-70E02CCDE5BA}" srcOrd="0" destOrd="0" presId="urn:microsoft.com/office/officeart/2005/8/layout/hList1"/>
    <dgm:cxn modelId="{F0AB2EED-C7E6-495F-A082-10286AAAC81D}" type="presParOf" srcId="{D89CDF5D-39F0-443C-BC99-5435F3438ED0}" destId="{8F90DA73-F8E8-4AE9-AFFD-246246F0D22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560073-C8E6-4846-B3FE-389DDD6B68DB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CF5D4D-E4A8-4803-B169-CCE91ED366D6}">
      <dgm:prSet phldrT="[Text]"/>
      <dgm:spPr/>
      <dgm:t>
        <a:bodyPr/>
        <a:lstStyle/>
        <a:p>
          <a:r>
            <a:rPr lang="en-US" dirty="0"/>
            <a:t>Excite</a:t>
          </a:r>
        </a:p>
      </dgm:t>
    </dgm:pt>
    <dgm:pt modelId="{5491C81A-2680-4985-BF9A-56DE35D876DE}" type="parTrans" cxnId="{F76B51B7-D7C2-40E7-B8C2-E37B3C25E6DE}">
      <dgm:prSet/>
      <dgm:spPr/>
      <dgm:t>
        <a:bodyPr/>
        <a:lstStyle/>
        <a:p>
          <a:endParaRPr lang="en-US"/>
        </a:p>
      </dgm:t>
    </dgm:pt>
    <dgm:pt modelId="{F8C58632-10EA-49FC-B220-F8C11F54B62C}" type="sibTrans" cxnId="{F76B51B7-D7C2-40E7-B8C2-E37B3C25E6DE}">
      <dgm:prSet/>
      <dgm:spPr/>
      <dgm:t>
        <a:bodyPr/>
        <a:lstStyle/>
        <a:p>
          <a:endParaRPr lang="en-US"/>
        </a:p>
      </dgm:t>
    </dgm:pt>
    <dgm:pt modelId="{358CA042-AFFA-4855-A4EE-2CF612B8A2BC}">
      <dgm:prSet phldrT="[Text]"/>
      <dgm:spPr/>
      <dgm:t>
        <a:bodyPr/>
        <a:lstStyle/>
        <a:p>
          <a:r>
            <a:rPr lang="en-US" dirty="0"/>
            <a:t>Offering something that is relevant and enticing to the person. </a:t>
          </a:r>
        </a:p>
      </dgm:t>
    </dgm:pt>
    <dgm:pt modelId="{0911612D-5615-41AD-BBA0-AF5E14E3C16C}" type="parTrans" cxnId="{A46E7825-2870-471A-9A89-3013B8E2D0E4}">
      <dgm:prSet/>
      <dgm:spPr/>
      <dgm:t>
        <a:bodyPr/>
        <a:lstStyle/>
        <a:p>
          <a:endParaRPr lang="en-US"/>
        </a:p>
      </dgm:t>
    </dgm:pt>
    <dgm:pt modelId="{6FFB37D9-DA4E-4AC8-9874-D5B3E4E39BBD}" type="sibTrans" cxnId="{A46E7825-2870-471A-9A89-3013B8E2D0E4}">
      <dgm:prSet/>
      <dgm:spPr/>
      <dgm:t>
        <a:bodyPr/>
        <a:lstStyle/>
        <a:p>
          <a:endParaRPr lang="en-US"/>
        </a:p>
      </dgm:t>
    </dgm:pt>
    <dgm:pt modelId="{DC6DD69F-19D6-4CE3-994D-F03B6592C9D5}">
      <dgm:prSet phldrT="[Text]"/>
      <dgm:spPr/>
      <dgm:t>
        <a:bodyPr/>
        <a:lstStyle/>
        <a:p>
          <a:r>
            <a:rPr lang="en-US" dirty="0"/>
            <a:t>At this stage a suspect is turned into a prospective buyer</a:t>
          </a:r>
        </a:p>
      </dgm:t>
    </dgm:pt>
    <dgm:pt modelId="{2EB17303-A5A2-4E7E-B815-DE6033BA0018}" type="parTrans" cxnId="{311B157E-2AF3-4F48-9120-365A180A0826}">
      <dgm:prSet/>
      <dgm:spPr/>
      <dgm:t>
        <a:bodyPr/>
        <a:lstStyle/>
        <a:p>
          <a:endParaRPr lang="en-US"/>
        </a:p>
      </dgm:t>
    </dgm:pt>
    <dgm:pt modelId="{CC8807EC-DE46-45CA-94FF-B2AF85B1994B}" type="sibTrans" cxnId="{311B157E-2AF3-4F48-9120-365A180A0826}">
      <dgm:prSet/>
      <dgm:spPr/>
      <dgm:t>
        <a:bodyPr/>
        <a:lstStyle/>
        <a:p>
          <a:endParaRPr lang="en-US"/>
        </a:p>
      </dgm:t>
    </dgm:pt>
    <dgm:pt modelId="{F8DC3EA3-FC34-425F-B9BA-D59A0B104B11}">
      <dgm:prSet phldrT="[Text]"/>
      <dgm:spPr/>
      <dgm:t>
        <a:bodyPr/>
        <a:lstStyle/>
        <a:p>
          <a:r>
            <a:rPr lang="en-US" dirty="0"/>
            <a:t>Educate</a:t>
          </a:r>
        </a:p>
      </dgm:t>
    </dgm:pt>
    <dgm:pt modelId="{3B6D621C-237F-495D-827A-90CB6768A873}" type="parTrans" cxnId="{1532EE53-DF84-4922-A750-18C50CF75FFD}">
      <dgm:prSet/>
      <dgm:spPr/>
      <dgm:t>
        <a:bodyPr/>
        <a:lstStyle/>
        <a:p>
          <a:endParaRPr lang="en-US"/>
        </a:p>
      </dgm:t>
    </dgm:pt>
    <dgm:pt modelId="{4EB81185-06FE-435F-BB66-ADB10EC9A9F0}" type="sibTrans" cxnId="{1532EE53-DF84-4922-A750-18C50CF75FFD}">
      <dgm:prSet/>
      <dgm:spPr/>
      <dgm:t>
        <a:bodyPr/>
        <a:lstStyle/>
        <a:p>
          <a:endParaRPr lang="en-US"/>
        </a:p>
      </dgm:t>
    </dgm:pt>
    <dgm:pt modelId="{1B8189B2-EDE6-4E5F-BF89-C947EEB4DD99}">
      <dgm:prSet phldrT="[Text]"/>
      <dgm:spPr/>
      <dgm:t>
        <a:bodyPr/>
        <a:lstStyle/>
        <a:p>
          <a:r>
            <a:rPr lang="en-US" dirty="0"/>
            <a:t>Communicating valuable product information about features and benefit</a:t>
          </a:r>
        </a:p>
      </dgm:t>
    </dgm:pt>
    <dgm:pt modelId="{D6D0C4CA-6B51-4E2E-9B92-0C33115D8448}" type="parTrans" cxnId="{CE13A2DA-36BD-4A02-A874-A8DD4F599EAE}">
      <dgm:prSet/>
      <dgm:spPr/>
      <dgm:t>
        <a:bodyPr/>
        <a:lstStyle/>
        <a:p>
          <a:endParaRPr lang="en-US"/>
        </a:p>
      </dgm:t>
    </dgm:pt>
    <dgm:pt modelId="{FE74D9EE-DF13-4170-B24B-FB2FA2B2E142}" type="sibTrans" cxnId="{CE13A2DA-36BD-4A02-A874-A8DD4F599EAE}">
      <dgm:prSet/>
      <dgm:spPr/>
      <dgm:t>
        <a:bodyPr/>
        <a:lstStyle/>
        <a:p>
          <a:endParaRPr lang="en-US"/>
        </a:p>
      </dgm:t>
    </dgm:pt>
    <dgm:pt modelId="{1A6FF51A-129B-4C63-A159-2213BA647708}">
      <dgm:prSet phldrT="[Text]"/>
      <dgm:spPr/>
      <dgm:t>
        <a:bodyPr/>
        <a:lstStyle/>
        <a:p>
          <a:r>
            <a:rPr lang="en-US" dirty="0"/>
            <a:t>At this stage a prospective buyer is turned into a customer</a:t>
          </a:r>
        </a:p>
      </dgm:t>
    </dgm:pt>
    <dgm:pt modelId="{FC623F40-3698-4F14-9216-F511B55F2446}" type="parTrans" cxnId="{B13FA6AE-60D1-4A56-9F2B-7EC1FCF8791C}">
      <dgm:prSet/>
      <dgm:spPr/>
      <dgm:t>
        <a:bodyPr/>
        <a:lstStyle/>
        <a:p>
          <a:endParaRPr lang="en-US"/>
        </a:p>
      </dgm:t>
    </dgm:pt>
    <dgm:pt modelId="{955CC39F-F810-403C-B367-4FE3DBBDDF66}" type="sibTrans" cxnId="{B13FA6AE-60D1-4A56-9F2B-7EC1FCF8791C}">
      <dgm:prSet/>
      <dgm:spPr/>
      <dgm:t>
        <a:bodyPr/>
        <a:lstStyle/>
        <a:p>
          <a:endParaRPr lang="en-US"/>
        </a:p>
      </dgm:t>
    </dgm:pt>
    <dgm:pt modelId="{CDE45749-D3C5-46A0-B5E1-87AD02825813}">
      <dgm:prSet phldrT="[Text]"/>
      <dgm:spPr/>
      <dgm:t>
        <a:bodyPr/>
        <a:lstStyle/>
        <a:p>
          <a:r>
            <a:rPr lang="en-US" dirty="0"/>
            <a:t>Experience</a:t>
          </a:r>
        </a:p>
      </dgm:t>
    </dgm:pt>
    <dgm:pt modelId="{325EABFC-325D-4AFE-842A-AB60A7984364}" type="parTrans" cxnId="{99263780-26C0-4416-945D-7328D1E56976}">
      <dgm:prSet/>
      <dgm:spPr/>
      <dgm:t>
        <a:bodyPr/>
        <a:lstStyle/>
        <a:p>
          <a:endParaRPr lang="en-US"/>
        </a:p>
      </dgm:t>
    </dgm:pt>
    <dgm:pt modelId="{5251E736-05BB-4EFA-83D7-73E102365A05}" type="sibTrans" cxnId="{99263780-26C0-4416-945D-7328D1E56976}">
      <dgm:prSet/>
      <dgm:spPr/>
      <dgm:t>
        <a:bodyPr/>
        <a:lstStyle/>
        <a:p>
          <a:endParaRPr lang="en-US"/>
        </a:p>
      </dgm:t>
    </dgm:pt>
    <dgm:pt modelId="{099921F2-52C5-42F1-B133-037B084D999B}">
      <dgm:prSet phldrT="[Text]"/>
      <dgm:spPr/>
      <dgm:t>
        <a:bodyPr/>
        <a:lstStyle/>
        <a:p>
          <a:r>
            <a:rPr lang="en-US" dirty="0"/>
            <a:t>Helping the customer experience using the product or service</a:t>
          </a:r>
        </a:p>
      </dgm:t>
    </dgm:pt>
    <dgm:pt modelId="{F2539FE8-1E95-406D-8FCF-52782125F859}" type="parTrans" cxnId="{C2768F04-AE53-4FD0-B50E-AE9434954806}">
      <dgm:prSet/>
      <dgm:spPr/>
      <dgm:t>
        <a:bodyPr/>
        <a:lstStyle/>
        <a:p>
          <a:endParaRPr lang="en-US"/>
        </a:p>
      </dgm:t>
    </dgm:pt>
    <dgm:pt modelId="{C8521885-1BFE-425E-AE6B-D59A20A9CC4C}" type="sibTrans" cxnId="{C2768F04-AE53-4FD0-B50E-AE9434954806}">
      <dgm:prSet/>
      <dgm:spPr/>
      <dgm:t>
        <a:bodyPr/>
        <a:lstStyle/>
        <a:p>
          <a:endParaRPr lang="en-US"/>
        </a:p>
      </dgm:t>
    </dgm:pt>
    <dgm:pt modelId="{61E31107-336F-481E-B258-4FBBC32B7C9B}">
      <dgm:prSet phldrT="[Text]"/>
      <dgm:spPr/>
      <dgm:t>
        <a:bodyPr/>
        <a:lstStyle/>
        <a:p>
          <a:r>
            <a:rPr lang="en-US" dirty="0"/>
            <a:t>At this stage a customer is turned into a loyal customer</a:t>
          </a:r>
        </a:p>
      </dgm:t>
    </dgm:pt>
    <dgm:pt modelId="{888430F8-6CEE-4C1F-8BBE-990D95B478D8}" type="parTrans" cxnId="{539A6B2F-4705-4182-8B90-50BB76A102C5}">
      <dgm:prSet/>
      <dgm:spPr/>
      <dgm:t>
        <a:bodyPr/>
        <a:lstStyle/>
        <a:p>
          <a:endParaRPr lang="en-US"/>
        </a:p>
      </dgm:t>
    </dgm:pt>
    <dgm:pt modelId="{5039D9C9-3AC6-4517-A5DF-5BF4CB419C5A}" type="sibTrans" cxnId="{539A6B2F-4705-4182-8B90-50BB76A102C5}">
      <dgm:prSet/>
      <dgm:spPr/>
      <dgm:t>
        <a:bodyPr/>
        <a:lstStyle/>
        <a:p>
          <a:endParaRPr lang="en-US"/>
        </a:p>
      </dgm:t>
    </dgm:pt>
    <dgm:pt modelId="{404A8928-7398-4F5C-85EE-0EB9EA67AB51}">
      <dgm:prSet phldrT="[Text]"/>
      <dgm:spPr/>
      <dgm:t>
        <a:bodyPr/>
        <a:lstStyle/>
        <a:p>
          <a:r>
            <a:rPr lang="en-US" dirty="0"/>
            <a:t>Engage</a:t>
          </a:r>
        </a:p>
      </dgm:t>
    </dgm:pt>
    <dgm:pt modelId="{19E61107-3C9E-4A17-896D-B45B764DD74E}" type="parTrans" cxnId="{3530E104-F447-49FD-87C0-216566D5B0CB}">
      <dgm:prSet/>
      <dgm:spPr/>
      <dgm:t>
        <a:bodyPr/>
        <a:lstStyle/>
        <a:p>
          <a:endParaRPr lang="en-US"/>
        </a:p>
      </dgm:t>
    </dgm:pt>
    <dgm:pt modelId="{43CC2471-ACE8-4105-BCB0-BBC58D6EDCDF}" type="sibTrans" cxnId="{3530E104-F447-49FD-87C0-216566D5B0CB}">
      <dgm:prSet/>
      <dgm:spPr/>
      <dgm:t>
        <a:bodyPr/>
        <a:lstStyle/>
        <a:p>
          <a:endParaRPr lang="en-US"/>
        </a:p>
      </dgm:t>
    </dgm:pt>
    <dgm:pt modelId="{FA5192FD-93B3-4892-B050-C8883EE1C5EB}">
      <dgm:prSet phldrT="[Text]"/>
      <dgm:spPr/>
      <dgm:t>
        <a:bodyPr/>
        <a:lstStyle/>
        <a:p>
          <a:r>
            <a:rPr lang="en-US" dirty="0"/>
            <a:t>At this stage a loyal client is turned into a fan/zealot</a:t>
          </a:r>
        </a:p>
      </dgm:t>
    </dgm:pt>
    <dgm:pt modelId="{79C823D7-DEDC-4B78-8E19-2B5CB5B0B88D}" type="parTrans" cxnId="{CB29F607-CC69-4045-BDB7-B253AE13FBE5}">
      <dgm:prSet/>
      <dgm:spPr/>
      <dgm:t>
        <a:bodyPr/>
        <a:lstStyle/>
        <a:p>
          <a:endParaRPr lang="en-US"/>
        </a:p>
      </dgm:t>
    </dgm:pt>
    <dgm:pt modelId="{1AB3F9D1-3C7E-4866-AE3D-24232EC24211}" type="sibTrans" cxnId="{CB29F607-CC69-4045-BDB7-B253AE13FBE5}">
      <dgm:prSet/>
      <dgm:spPr/>
      <dgm:t>
        <a:bodyPr/>
        <a:lstStyle/>
        <a:p>
          <a:endParaRPr lang="en-US"/>
        </a:p>
      </dgm:t>
    </dgm:pt>
    <dgm:pt modelId="{B8371C9B-D111-42C5-9240-7CB6C9826A44}">
      <dgm:prSet phldrT="[Text]"/>
      <dgm:spPr/>
      <dgm:t>
        <a:bodyPr/>
        <a:lstStyle/>
        <a:p>
          <a:r>
            <a:rPr lang="en-US" dirty="0"/>
            <a:t>Creating long-term relationships</a:t>
          </a:r>
        </a:p>
      </dgm:t>
    </dgm:pt>
    <dgm:pt modelId="{703FC72F-C9C8-469A-9E6E-B4C330F239C2}" type="parTrans" cxnId="{073BF3D1-B159-4C68-9232-D547878B148D}">
      <dgm:prSet/>
      <dgm:spPr/>
      <dgm:t>
        <a:bodyPr/>
        <a:lstStyle/>
        <a:p>
          <a:endParaRPr lang="en-US"/>
        </a:p>
      </dgm:t>
    </dgm:pt>
    <dgm:pt modelId="{7D33B943-D3F7-4D44-94B7-B246E39FC759}" type="sibTrans" cxnId="{073BF3D1-B159-4C68-9232-D547878B148D}">
      <dgm:prSet/>
      <dgm:spPr/>
      <dgm:t>
        <a:bodyPr/>
        <a:lstStyle/>
        <a:p>
          <a:endParaRPr lang="en-US"/>
        </a:p>
      </dgm:t>
    </dgm:pt>
    <dgm:pt modelId="{9987BCC9-6442-4988-ABC4-E13CBA0FA383}">
      <dgm:prSet phldrT="[Text]"/>
      <dgm:spPr/>
      <dgm:t>
        <a:bodyPr/>
        <a:lstStyle/>
        <a:p>
          <a:r>
            <a:rPr lang="en-US"/>
            <a:t>Consumers </a:t>
          </a:r>
          <a:r>
            <a:rPr lang="en-US" dirty="0"/>
            <a:t>who are engaged with a brand will follow it on social media and share about it to their friends and family</a:t>
          </a:r>
        </a:p>
      </dgm:t>
    </dgm:pt>
    <dgm:pt modelId="{7A42375E-4EE8-49C7-96E7-975724105F89}" type="parTrans" cxnId="{BA0F8408-CF64-4703-B682-A2BB4BC2D4BF}">
      <dgm:prSet/>
      <dgm:spPr/>
      <dgm:t>
        <a:bodyPr/>
        <a:lstStyle/>
        <a:p>
          <a:endParaRPr lang="en-US"/>
        </a:p>
      </dgm:t>
    </dgm:pt>
    <dgm:pt modelId="{EAA6B5C9-BBE7-4987-AF9C-566479ED97BF}" type="sibTrans" cxnId="{BA0F8408-CF64-4703-B682-A2BB4BC2D4BF}">
      <dgm:prSet/>
      <dgm:spPr/>
      <dgm:t>
        <a:bodyPr/>
        <a:lstStyle/>
        <a:p>
          <a:endParaRPr lang="en-US"/>
        </a:p>
      </dgm:t>
    </dgm:pt>
    <dgm:pt modelId="{D5F5BFAE-AAA7-41AE-8733-26FEC58613C3}" type="pres">
      <dgm:prSet presAssocID="{8E560073-C8E6-4846-B3FE-389DDD6B68DB}" presName="Name0" presStyleCnt="0">
        <dgm:presLayoutVars>
          <dgm:dir/>
          <dgm:animLvl val="lvl"/>
          <dgm:resizeHandles val="exact"/>
        </dgm:presLayoutVars>
      </dgm:prSet>
      <dgm:spPr/>
    </dgm:pt>
    <dgm:pt modelId="{99729ABD-252B-444F-BA7B-493DAC519538}" type="pres">
      <dgm:prSet presAssocID="{8E560073-C8E6-4846-B3FE-389DDD6B68DB}" presName="tSp" presStyleCnt="0"/>
      <dgm:spPr/>
    </dgm:pt>
    <dgm:pt modelId="{9B2294ED-F9E6-4872-AB35-8B0A9AE4D064}" type="pres">
      <dgm:prSet presAssocID="{8E560073-C8E6-4846-B3FE-389DDD6B68DB}" presName="bSp" presStyleCnt="0"/>
      <dgm:spPr/>
    </dgm:pt>
    <dgm:pt modelId="{117AB563-D898-49F4-8121-54319515870B}" type="pres">
      <dgm:prSet presAssocID="{8E560073-C8E6-4846-B3FE-389DDD6B68DB}" presName="process" presStyleCnt="0"/>
      <dgm:spPr/>
    </dgm:pt>
    <dgm:pt modelId="{143E4E41-BE13-4412-BA5A-5FAB22931EDB}" type="pres">
      <dgm:prSet presAssocID="{E3CF5D4D-E4A8-4803-B169-CCE91ED366D6}" presName="composite1" presStyleCnt="0"/>
      <dgm:spPr/>
    </dgm:pt>
    <dgm:pt modelId="{C17F72B2-DA27-40D4-9C2D-497B940792C3}" type="pres">
      <dgm:prSet presAssocID="{E3CF5D4D-E4A8-4803-B169-CCE91ED366D6}" presName="dummyNode1" presStyleLbl="node1" presStyleIdx="0" presStyleCnt="4"/>
      <dgm:spPr/>
    </dgm:pt>
    <dgm:pt modelId="{069783D9-A4D2-4E28-8701-3E3433C2FBF9}" type="pres">
      <dgm:prSet presAssocID="{E3CF5D4D-E4A8-4803-B169-CCE91ED366D6}" presName="childNode1" presStyleLbl="bgAcc1" presStyleIdx="0" presStyleCnt="4" custScaleY="152583" custLinFactNeighborY="23985">
        <dgm:presLayoutVars>
          <dgm:bulletEnabled val="1"/>
        </dgm:presLayoutVars>
      </dgm:prSet>
      <dgm:spPr/>
    </dgm:pt>
    <dgm:pt modelId="{F4ED5247-F3E5-46C3-90DA-EA5B6FE06B26}" type="pres">
      <dgm:prSet presAssocID="{E3CF5D4D-E4A8-4803-B169-CCE91ED366D6}" presName="childNode1tx" presStyleLbl="bgAcc1" presStyleIdx="0" presStyleCnt="4">
        <dgm:presLayoutVars>
          <dgm:bulletEnabled val="1"/>
        </dgm:presLayoutVars>
      </dgm:prSet>
      <dgm:spPr/>
    </dgm:pt>
    <dgm:pt modelId="{52776DBB-9E24-437D-B384-C7B6430E2AD5}" type="pres">
      <dgm:prSet presAssocID="{E3CF5D4D-E4A8-4803-B169-CCE91ED366D6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F1386C2B-C8E4-41C2-8D40-80C3B2D263BB}" type="pres">
      <dgm:prSet presAssocID="{E3CF5D4D-E4A8-4803-B169-CCE91ED366D6}" presName="connSite1" presStyleCnt="0"/>
      <dgm:spPr/>
    </dgm:pt>
    <dgm:pt modelId="{B8C75344-78FC-4620-A858-90E402D4EA98}" type="pres">
      <dgm:prSet presAssocID="{F8C58632-10EA-49FC-B220-F8C11F54B62C}" presName="Name9" presStyleLbl="sibTrans2D1" presStyleIdx="0" presStyleCnt="3"/>
      <dgm:spPr/>
    </dgm:pt>
    <dgm:pt modelId="{98737F67-B510-441B-8236-DB3D733A0779}" type="pres">
      <dgm:prSet presAssocID="{F8DC3EA3-FC34-425F-B9BA-D59A0B104B11}" presName="composite2" presStyleCnt="0"/>
      <dgm:spPr/>
    </dgm:pt>
    <dgm:pt modelId="{F4726282-3523-4C77-8EFB-0E5D2176687B}" type="pres">
      <dgm:prSet presAssocID="{F8DC3EA3-FC34-425F-B9BA-D59A0B104B11}" presName="dummyNode2" presStyleLbl="node1" presStyleIdx="0" presStyleCnt="4"/>
      <dgm:spPr/>
    </dgm:pt>
    <dgm:pt modelId="{A902CA07-30A2-48BC-9B41-9657325808D6}" type="pres">
      <dgm:prSet presAssocID="{F8DC3EA3-FC34-425F-B9BA-D59A0B104B11}" presName="childNode2" presStyleLbl="bgAcc1" presStyleIdx="1" presStyleCnt="4" custScaleY="152583" custLinFactNeighborY="23985">
        <dgm:presLayoutVars>
          <dgm:bulletEnabled val="1"/>
        </dgm:presLayoutVars>
      </dgm:prSet>
      <dgm:spPr/>
    </dgm:pt>
    <dgm:pt modelId="{02005567-3C9C-4A0C-BF7F-27A4A2AA7D1B}" type="pres">
      <dgm:prSet presAssocID="{F8DC3EA3-FC34-425F-B9BA-D59A0B104B11}" presName="childNode2tx" presStyleLbl="bgAcc1" presStyleIdx="1" presStyleCnt="4">
        <dgm:presLayoutVars>
          <dgm:bulletEnabled val="1"/>
        </dgm:presLayoutVars>
      </dgm:prSet>
      <dgm:spPr/>
    </dgm:pt>
    <dgm:pt modelId="{B3FF700C-22CE-4DCD-BCB0-224EE605AFDA}" type="pres">
      <dgm:prSet presAssocID="{F8DC3EA3-FC34-425F-B9BA-D59A0B104B11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4BBA2E2D-0B5D-46D7-844F-7246014D7285}" type="pres">
      <dgm:prSet presAssocID="{F8DC3EA3-FC34-425F-B9BA-D59A0B104B11}" presName="connSite2" presStyleCnt="0"/>
      <dgm:spPr/>
    </dgm:pt>
    <dgm:pt modelId="{F557E4A8-D806-46E6-8812-70E620826DC6}" type="pres">
      <dgm:prSet presAssocID="{4EB81185-06FE-435F-BB66-ADB10EC9A9F0}" presName="Name18" presStyleLbl="sibTrans2D1" presStyleIdx="1" presStyleCnt="3"/>
      <dgm:spPr/>
    </dgm:pt>
    <dgm:pt modelId="{8925F7F1-6BDC-44A1-A7A2-FDF586697778}" type="pres">
      <dgm:prSet presAssocID="{CDE45749-D3C5-46A0-B5E1-87AD02825813}" presName="composite1" presStyleCnt="0"/>
      <dgm:spPr/>
    </dgm:pt>
    <dgm:pt modelId="{A2B034E9-F379-43E4-8DEA-8E3570E5AAD8}" type="pres">
      <dgm:prSet presAssocID="{CDE45749-D3C5-46A0-B5E1-87AD02825813}" presName="dummyNode1" presStyleLbl="node1" presStyleIdx="1" presStyleCnt="4"/>
      <dgm:spPr/>
    </dgm:pt>
    <dgm:pt modelId="{87E1593E-4663-4E50-A20F-27A047AF2C30}" type="pres">
      <dgm:prSet presAssocID="{CDE45749-D3C5-46A0-B5E1-87AD02825813}" presName="childNode1" presStyleLbl="bgAcc1" presStyleIdx="2" presStyleCnt="4" custScaleY="152583" custLinFactNeighborY="23985">
        <dgm:presLayoutVars>
          <dgm:bulletEnabled val="1"/>
        </dgm:presLayoutVars>
      </dgm:prSet>
      <dgm:spPr/>
    </dgm:pt>
    <dgm:pt modelId="{9D12BFA4-0396-428D-9A79-D52628B04BB9}" type="pres">
      <dgm:prSet presAssocID="{CDE45749-D3C5-46A0-B5E1-87AD02825813}" presName="childNode1tx" presStyleLbl="bgAcc1" presStyleIdx="2" presStyleCnt="4">
        <dgm:presLayoutVars>
          <dgm:bulletEnabled val="1"/>
        </dgm:presLayoutVars>
      </dgm:prSet>
      <dgm:spPr/>
    </dgm:pt>
    <dgm:pt modelId="{1C8FDB4B-4245-4A06-BC54-F1A0F0DAE68E}" type="pres">
      <dgm:prSet presAssocID="{CDE45749-D3C5-46A0-B5E1-87AD02825813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AE4160CD-6B51-4653-B4FF-59A4F99D7F69}" type="pres">
      <dgm:prSet presAssocID="{CDE45749-D3C5-46A0-B5E1-87AD02825813}" presName="connSite1" presStyleCnt="0"/>
      <dgm:spPr/>
    </dgm:pt>
    <dgm:pt modelId="{273995AF-3E44-4922-B4B1-7D4008C4FF7C}" type="pres">
      <dgm:prSet presAssocID="{5251E736-05BB-4EFA-83D7-73E102365A05}" presName="Name9" presStyleLbl="sibTrans2D1" presStyleIdx="2" presStyleCnt="3"/>
      <dgm:spPr/>
    </dgm:pt>
    <dgm:pt modelId="{EE9DA662-7734-4B36-B515-946AA234F55F}" type="pres">
      <dgm:prSet presAssocID="{404A8928-7398-4F5C-85EE-0EB9EA67AB51}" presName="composite2" presStyleCnt="0"/>
      <dgm:spPr/>
    </dgm:pt>
    <dgm:pt modelId="{B6AA29D1-4C20-47DD-B027-9B7E2744599A}" type="pres">
      <dgm:prSet presAssocID="{404A8928-7398-4F5C-85EE-0EB9EA67AB51}" presName="dummyNode2" presStyleLbl="node1" presStyleIdx="2" presStyleCnt="4"/>
      <dgm:spPr/>
    </dgm:pt>
    <dgm:pt modelId="{25A7923D-DE38-4B41-864E-4B95A2FF4543}" type="pres">
      <dgm:prSet presAssocID="{404A8928-7398-4F5C-85EE-0EB9EA67AB51}" presName="childNode2" presStyleLbl="bgAcc1" presStyleIdx="3" presStyleCnt="4" custScaleY="152583" custLinFactNeighborY="23985">
        <dgm:presLayoutVars>
          <dgm:bulletEnabled val="1"/>
        </dgm:presLayoutVars>
      </dgm:prSet>
      <dgm:spPr/>
    </dgm:pt>
    <dgm:pt modelId="{B6AF99B4-CF0C-464A-9A1D-6185BAB77B4B}" type="pres">
      <dgm:prSet presAssocID="{404A8928-7398-4F5C-85EE-0EB9EA67AB51}" presName="childNode2tx" presStyleLbl="bgAcc1" presStyleIdx="3" presStyleCnt="4">
        <dgm:presLayoutVars>
          <dgm:bulletEnabled val="1"/>
        </dgm:presLayoutVars>
      </dgm:prSet>
      <dgm:spPr/>
    </dgm:pt>
    <dgm:pt modelId="{ED190043-1644-4B19-B1A4-34781C019858}" type="pres">
      <dgm:prSet presAssocID="{404A8928-7398-4F5C-85EE-0EB9EA67AB51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E67AC2BA-5530-4C03-B3B7-DE6BB365DAFE}" type="pres">
      <dgm:prSet presAssocID="{404A8928-7398-4F5C-85EE-0EB9EA67AB51}" presName="connSite2" presStyleCnt="0"/>
      <dgm:spPr/>
    </dgm:pt>
  </dgm:ptLst>
  <dgm:cxnLst>
    <dgm:cxn modelId="{C059C900-C835-4F6B-8231-5D5E3EFA45B5}" type="presOf" srcId="{358CA042-AFFA-4855-A4EE-2CF612B8A2BC}" destId="{F4ED5247-F3E5-46C3-90DA-EA5B6FE06B26}" srcOrd="1" destOrd="0" presId="urn:microsoft.com/office/officeart/2005/8/layout/hProcess4"/>
    <dgm:cxn modelId="{C2768F04-AE53-4FD0-B50E-AE9434954806}" srcId="{CDE45749-D3C5-46A0-B5E1-87AD02825813}" destId="{099921F2-52C5-42F1-B133-037B084D999B}" srcOrd="0" destOrd="0" parTransId="{F2539FE8-1E95-406D-8FCF-52782125F859}" sibTransId="{C8521885-1BFE-425E-AE6B-D59A20A9CC4C}"/>
    <dgm:cxn modelId="{3530E104-F447-49FD-87C0-216566D5B0CB}" srcId="{8E560073-C8E6-4846-B3FE-389DDD6B68DB}" destId="{404A8928-7398-4F5C-85EE-0EB9EA67AB51}" srcOrd="3" destOrd="0" parTransId="{19E61107-3C9E-4A17-896D-B45B764DD74E}" sibTransId="{43CC2471-ACE8-4105-BCB0-BBC58D6EDCDF}"/>
    <dgm:cxn modelId="{CB29F607-CC69-4045-BDB7-B253AE13FBE5}" srcId="{404A8928-7398-4F5C-85EE-0EB9EA67AB51}" destId="{FA5192FD-93B3-4892-B050-C8883EE1C5EB}" srcOrd="2" destOrd="0" parTransId="{79C823D7-DEDC-4B78-8E19-2B5CB5B0B88D}" sibTransId="{1AB3F9D1-3C7E-4866-AE3D-24232EC24211}"/>
    <dgm:cxn modelId="{BA0F8408-CF64-4703-B682-A2BB4BC2D4BF}" srcId="{404A8928-7398-4F5C-85EE-0EB9EA67AB51}" destId="{9987BCC9-6442-4988-ABC4-E13CBA0FA383}" srcOrd="1" destOrd="0" parTransId="{7A42375E-4EE8-49C7-96E7-975724105F89}" sibTransId="{EAA6B5C9-BBE7-4987-AF9C-566479ED97BF}"/>
    <dgm:cxn modelId="{D0B1A014-F3F7-42C7-8457-A07B7CAC9986}" type="presOf" srcId="{F8C58632-10EA-49FC-B220-F8C11F54B62C}" destId="{B8C75344-78FC-4620-A858-90E402D4EA98}" srcOrd="0" destOrd="0" presId="urn:microsoft.com/office/officeart/2005/8/layout/hProcess4"/>
    <dgm:cxn modelId="{63116618-9D88-4517-8CED-2469699A3093}" type="presOf" srcId="{F8DC3EA3-FC34-425F-B9BA-D59A0B104B11}" destId="{B3FF700C-22CE-4DCD-BCB0-224EE605AFDA}" srcOrd="0" destOrd="0" presId="urn:microsoft.com/office/officeart/2005/8/layout/hProcess4"/>
    <dgm:cxn modelId="{4BED6520-9C75-490F-82DD-700EB140EDE9}" type="presOf" srcId="{4EB81185-06FE-435F-BB66-ADB10EC9A9F0}" destId="{F557E4A8-D806-46E6-8812-70E620826DC6}" srcOrd="0" destOrd="0" presId="urn:microsoft.com/office/officeart/2005/8/layout/hProcess4"/>
    <dgm:cxn modelId="{A46E7825-2870-471A-9A89-3013B8E2D0E4}" srcId="{E3CF5D4D-E4A8-4803-B169-CCE91ED366D6}" destId="{358CA042-AFFA-4855-A4EE-2CF612B8A2BC}" srcOrd="0" destOrd="0" parTransId="{0911612D-5615-41AD-BBA0-AF5E14E3C16C}" sibTransId="{6FFB37D9-DA4E-4AC8-9874-D5B3E4E39BBD}"/>
    <dgm:cxn modelId="{B030B328-E0A4-4D4C-B157-74A724E9C8F4}" type="presOf" srcId="{404A8928-7398-4F5C-85EE-0EB9EA67AB51}" destId="{ED190043-1644-4B19-B1A4-34781C019858}" srcOrd="0" destOrd="0" presId="urn:microsoft.com/office/officeart/2005/8/layout/hProcess4"/>
    <dgm:cxn modelId="{539A6B2F-4705-4182-8B90-50BB76A102C5}" srcId="{CDE45749-D3C5-46A0-B5E1-87AD02825813}" destId="{61E31107-336F-481E-B258-4FBBC32B7C9B}" srcOrd="1" destOrd="0" parTransId="{888430F8-6CEE-4C1F-8BBE-990D95B478D8}" sibTransId="{5039D9C9-3AC6-4517-A5DF-5BF4CB419C5A}"/>
    <dgm:cxn modelId="{3BE9B833-CFB8-4836-AC4C-0AD2D4E43E1C}" type="presOf" srcId="{5251E736-05BB-4EFA-83D7-73E102365A05}" destId="{273995AF-3E44-4922-B4B1-7D4008C4FF7C}" srcOrd="0" destOrd="0" presId="urn:microsoft.com/office/officeart/2005/8/layout/hProcess4"/>
    <dgm:cxn modelId="{E11E8640-126F-494A-9FF6-A3EAAD2FFE1D}" type="presOf" srcId="{1B8189B2-EDE6-4E5F-BF89-C947EEB4DD99}" destId="{A902CA07-30A2-48BC-9B41-9657325808D6}" srcOrd="0" destOrd="0" presId="urn:microsoft.com/office/officeart/2005/8/layout/hProcess4"/>
    <dgm:cxn modelId="{0A44AD41-B3FE-426F-B90F-7385E675BB2E}" type="presOf" srcId="{1A6FF51A-129B-4C63-A159-2213BA647708}" destId="{A902CA07-30A2-48BC-9B41-9657325808D6}" srcOrd="0" destOrd="1" presId="urn:microsoft.com/office/officeart/2005/8/layout/hProcess4"/>
    <dgm:cxn modelId="{CD17E264-3AAB-4873-9899-A40C78CFDF3C}" type="presOf" srcId="{B8371C9B-D111-42C5-9240-7CB6C9826A44}" destId="{B6AF99B4-CF0C-464A-9A1D-6185BAB77B4B}" srcOrd="1" destOrd="0" presId="urn:microsoft.com/office/officeart/2005/8/layout/hProcess4"/>
    <dgm:cxn modelId="{B82DD74A-9B01-48BE-8F66-018F622D75A7}" type="presOf" srcId="{61E31107-336F-481E-B258-4FBBC32B7C9B}" destId="{87E1593E-4663-4E50-A20F-27A047AF2C30}" srcOrd="0" destOrd="1" presId="urn:microsoft.com/office/officeart/2005/8/layout/hProcess4"/>
    <dgm:cxn modelId="{B8EE1D4D-1D63-4604-800E-C7B0C72CBAA0}" type="presOf" srcId="{FA5192FD-93B3-4892-B050-C8883EE1C5EB}" destId="{B6AF99B4-CF0C-464A-9A1D-6185BAB77B4B}" srcOrd="1" destOrd="2" presId="urn:microsoft.com/office/officeart/2005/8/layout/hProcess4"/>
    <dgm:cxn modelId="{1532EE53-DF84-4922-A750-18C50CF75FFD}" srcId="{8E560073-C8E6-4846-B3FE-389DDD6B68DB}" destId="{F8DC3EA3-FC34-425F-B9BA-D59A0B104B11}" srcOrd="1" destOrd="0" parTransId="{3B6D621C-237F-495D-827A-90CB6768A873}" sibTransId="{4EB81185-06FE-435F-BB66-ADB10EC9A9F0}"/>
    <dgm:cxn modelId="{4496BC75-8889-4637-A2FC-16F088FC0C1F}" type="presOf" srcId="{E3CF5D4D-E4A8-4803-B169-CCE91ED366D6}" destId="{52776DBB-9E24-437D-B384-C7B6430E2AD5}" srcOrd="0" destOrd="0" presId="urn:microsoft.com/office/officeart/2005/8/layout/hProcess4"/>
    <dgm:cxn modelId="{4738C076-0C7F-4449-8271-0C699E59157F}" type="presOf" srcId="{9987BCC9-6442-4988-ABC4-E13CBA0FA383}" destId="{B6AF99B4-CF0C-464A-9A1D-6185BAB77B4B}" srcOrd="1" destOrd="1" presId="urn:microsoft.com/office/officeart/2005/8/layout/hProcess4"/>
    <dgm:cxn modelId="{67560B77-7C74-467E-90E1-2223451D7B3C}" type="presOf" srcId="{358CA042-AFFA-4855-A4EE-2CF612B8A2BC}" destId="{069783D9-A4D2-4E28-8701-3E3433C2FBF9}" srcOrd="0" destOrd="0" presId="urn:microsoft.com/office/officeart/2005/8/layout/hProcess4"/>
    <dgm:cxn modelId="{311B157E-2AF3-4F48-9120-365A180A0826}" srcId="{E3CF5D4D-E4A8-4803-B169-CCE91ED366D6}" destId="{DC6DD69F-19D6-4CE3-994D-F03B6592C9D5}" srcOrd="1" destOrd="0" parTransId="{2EB17303-A5A2-4E7E-B815-DE6033BA0018}" sibTransId="{CC8807EC-DE46-45CA-94FF-B2AF85B1994B}"/>
    <dgm:cxn modelId="{99263780-26C0-4416-945D-7328D1E56976}" srcId="{8E560073-C8E6-4846-B3FE-389DDD6B68DB}" destId="{CDE45749-D3C5-46A0-B5E1-87AD02825813}" srcOrd="2" destOrd="0" parTransId="{325EABFC-325D-4AFE-842A-AB60A7984364}" sibTransId="{5251E736-05BB-4EFA-83D7-73E102365A05}"/>
    <dgm:cxn modelId="{5CD96B84-73EF-4EC2-8622-9809073C9DFE}" type="presOf" srcId="{61E31107-336F-481E-B258-4FBBC32B7C9B}" destId="{9D12BFA4-0396-428D-9A79-D52628B04BB9}" srcOrd="1" destOrd="1" presId="urn:microsoft.com/office/officeart/2005/8/layout/hProcess4"/>
    <dgm:cxn modelId="{0897888E-DE8F-4C47-A7CA-47FB72789128}" type="presOf" srcId="{9987BCC9-6442-4988-ABC4-E13CBA0FA383}" destId="{25A7923D-DE38-4B41-864E-4B95A2FF4543}" srcOrd="0" destOrd="1" presId="urn:microsoft.com/office/officeart/2005/8/layout/hProcess4"/>
    <dgm:cxn modelId="{C44AB693-CD35-4325-BBF3-2025543105A2}" type="presOf" srcId="{CDE45749-D3C5-46A0-B5E1-87AD02825813}" destId="{1C8FDB4B-4245-4A06-BC54-F1A0F0DAE68E}" srcOrd="0" destOrd="0" presId="urn:microsoft.com/office/officeart/2005/8/layout/hProcess4"/>
    <dgm:cxn modelId="{10428796-690C-4357-8A49-29E31F232949}" type="presOf" srcId="{DC6DD69F-19D6-4CE3-994D-F03B6592C9D5}" destId="{F4ED5247-F3E5-46C3-90DA-EA5B6FE06B26}" srcOrd="1" destOrd="1" presId="urn:microsoft.com/office/officeart/2005/8/layout/hProcess4"/>
    <dgm:cxn modelId="{28D2AEA8-42BF-4E97-AAE4-3D22559183C2}" type="presOf" srcId="{8E560073-C8E6-4846-B3FE-389DDD6B68DB}" destId="{D5F5BFAE-AAA7-41AE-8733-26FEC58613C3}" srcOrd="0" destOrd="0" presId="urn:microsoft.com/office/officeart/2005/8/layout/hProcess4"/>
    <dgm:cxn modelId="{B13FA6AE-60D1-4A56-9F2B-7EC1FCF8791C}" srcId="{F8DC3EA3-FC34-425F-B9BA-D59A0B104B11}" destId="{1A6FF51A-129B-4C63-A159-2213BA647708}" srcOrd="1" destOrd="0" parTransId="{FC623F40-3698-4F14-9216-F511B55F2446}" sibTransId="{955CC39F-F810-403C-B367-4FE3DBBDDF66}"/>
    <dgm:cxn modelId="{F76B51B7-D7C2-40E7-B8C2-E37B3C25E6DE}" srcId="{8E560073-C8E6-4846-B3FE-389DDD6B68DB}" destId="{E3CF5D4D-E4A8-4803-B169-CCE91ED366D6}" srcOrd="0" destOrd="0" parTransId="{5491C81A-2680-4985-BF9A-56DE35D876DE}" sibTransId="{F8C58632-10EA-49FC-B220-F8C11F54B62C}"/>
    <dgm:cxn modelId="{AC74FFBF-7EDC-4F10-AE33-A401E573BA18}" type="presOf" srcId="{FA5192FD-93B3-4892-B050-C8883EE1C5EB}" destId="{25A7923D-DE38-4B41-864E-4B95A2FF4543}" srcOrd="0" destOrd="2" presId="urn:microsoft.com/office/officeart/2005/8/layout/hProcess4"/>
    <dgm:cxn modelId="{ADCD0FCF-9B9D-4A98-9FD7-A95E0EB9261B}" type="presOf" srcId="{1B8189B2-EDE6-4E5F-BF89-C947EEB4DD99}" destId="{02005567-3C9C-4A0C-BF7F-27A4A2AA7D1B}" srcOrd="1" destOrd="0" presId="urn:microsoft.com/office/officeart/2005/8/layout/hProcess4"/>
    <dgm:cxn modelId="{8675DCCF-D3A2-4717-B460-B6BA5F2DA990}" type="presOf" srcId="{B8371C9B-D111-42C5-9240-7CB6C9826A44}" destId="{25A7923D-DE38-4B41-864E-4B95A2FF4543}" srcOrd="0" destOrd="0" presId="urn:microsoft.com/office/officeart/2005/8/layout/hProcess4"/>
    <dgm:cxn modelId="{073BF3D1-B159-4C68-9232-D547878B148D}" srcId="{404A8928-7398-4F5C-85EE-0EB9EA67AB51}" destId="{B8371C9B-D111-42C5-9240-7CB6C9826A44}" srcOrd="0" destOrd="0" parTransId="{703FC72F-C9C8-469A-9E6E-B4C330F239C2}" sibTransId="{7D33B943-D3F7-4D44-94B7-B246E39FC759}"/>
    <dgm:cxn modelId="{85392CD4-64D8-4218-AFC5-F98EE73DF855}" type="presOf" srcId="{1A6FF51A-129B-4C63-A159-2213BA647708}" destId="{02005567-3C9C-4A0C-BF7F-27A4A2AA7D1B}" srcOrd="1" destOrd="1" presId="urn:microsoft.com/office/officeart/2005/8/layout/hProcess4"/>
    <dgm:cxn modelId="{CE13A2DA-36BD-4A02-A874-A8DD4F599EAE}" srcId="{F8DC3EA3-FC34-425F-B9BA-D59A0B104B11}" destId="{1B8189B2-EDE6-4E5F-BF89-C947EEB4DD99}" srcOrd="0" destOrd="0" parTransId="{D6D0C4CA-6B51-4E2E-9B92-0C33115D8448}" sibTransId="{FE74D9EE-DF13-4170-B24B-FB2FA2B2E142}"/>
    <dgm:cxn modelId="{DF984FE9-BBA9-4124-9933-304E3D1485F8}" type="presOf" srcId="{099921F2-52C5-42F1-B133-037B084D999B}" destId="{9D12BFA4-0396-428D-9A79-D52628B04BB9}" srcOrd="1" destOrd="0" presId="urn:microsoft.com/office/officeart/2005/8/layout/hProcess4"/>
    <dgm:cxn modelId="{E67AF4EB-C816-4144-B3B4-3DB73C17BB6D}" type="presOf" srcId="{DC6DD69F-19D6-4CE3-994D-F03B6592C9D5}" destId="{069783D9-A4D2-4E28-8701-3E3433C2FBF9}" srcOrd="0" destOrd="1" presId="urn:microsoft.com/office/officeart/2005/8/layout/hProcess4"/>
    <dgm:cxn modelId="{A81871FE-687C-4ABC-95B6-7EA9002FDA91}" type="presOf" srcId="{099921F2-52C5-42F1-B133-037B084D999B}" destId="{87E1593E-4663-4E50-A20F-27A047AF2C30}" srcOrd="0" destOrd="0" presId="urn:microsoft.com/office/officeart/2005/8/layout/hProcess4"/>
    <dgm:cxn modelId="{F10D6E97-87E3-46BF-B456-03A17D6C9F27}" type="presParOf" srcId="{D5F5BFAE-AAA7-41AE-8733-26FEC58613C3}" destId="{99729ABD-252B-444F-BA7B-493DAC519538}" srcOrd="0" destOrd="0" presId="urn:microsoft.com/office/officeart/2005/8/layout/hProcess4"/>
    <dgm:cxn modelId="{5EE83AE3-AF1F-4BA4-B56A-B21C3922C868}" type="presParOf" srcId="{D5F5BFAE-AAA7-41AE-8733-26FEC58613C3}" destId="{9B2294ED-F9E6-4872-AB35-8B0A9AE4D064}" srcOrd="1" destOrd="0" presId="urn:microsoft.com/office/officeart/2005/8/layout/hProcess4"/>
    <dgm:cxn modelId="{5D70A151-3202-42C7-B7F7-87B360AB443D}" type="presParOf" srcId="{D5F5BFAE-AAA7-41AE-8733-26FEC58613C3}" destId="{117AB563-D898-49F4-8121-54319515870B}" srcOrd="2" destOrd="0" presId="urn:microsoft.com/office/officeart/2005/8/layout/hProcess4"/>
    <dgm:cxn modelId="{E2663F22-24DB-46E0-87DF-C5B7D2246A4F}" type="presParOf" srcId="{117AB563-D898-49F4-8121-54319515870B}" destId="{143E4E41-BE13-4412-BA5A-5FAB22931EDB}" srcOrd="0" destOrd="0" presId="urn:microsoft.com/office/officeart/2005/8/layout/hProcess4"/>
    <dgm:cxn modelId="{1C2E4A54-1024-424D-968F-9ACDE85650CC}" type="presParOf" srcId="{143E4E41-BE13-4412-BA5A-5FAB22931EDB}" destId="{C17F72B2-DA27-40D4-9C2D-497B940792C3}" srcOrd="0" destOrd="0" presId="urn:microsoft.com/office/officeart/2005/8/layout/hProcess4"/>
    <dgm:cxn modelId="{C97E8462-AEDB-4BF2-A9F7-02FF1F31C0DD}" type="presParOf" srcId="{143E4E41-BE13-4412-BA5A-5FAB22931EDB}" destId="{069783D9-A4D2-4E28-8701-3E3433C2FBF9}" srcOrd="1" destOrd="0" presId="urn:microsoft.com/office/officeart/2005/8/layout/hProcess4"/>
    <dgm:cxn modelId="{F02E76F9-9B97-441A-A31C-C6583D5BBC32}" type="presParOf" srcId="{143E4E41-BE13-4412-BA5A-5FAB22931EDB}" destId="{F4ED5247-F3E5-46C3-90DA-EA5B6FE06B26}" srcOrd="2" destOrd="0" presId="urn:microsoft.com/office/officeart/2005/8/layout/hProcess4"/>
    <dgm:cxn modelId="{EC5AE59E-7AD9-46B1-BC67-2345550AB204}" type="presParOf" srcId="{143E4E41-BE13-4412-BA5A-5FAB22931EDB}" destId="{52776DBB-9E24-437D-B384-C7B6430E2AD5}" srcOrd="3" destOrd="0" presId="urn:microsoft.com/office/officeart/2005/8/layout/hProcess4"/>
    <dgm:cxn modelId="{3AD9F86F-BDD2-4EB6-BB33-43A2EED9CFA8}" type="presParOf" srcId="{143E4E41-BE13-4412-BA5A-5FAB22931EDB}" destId="{F1386C2B-C8E4-41C2-8D40-80C3B2D263BB}" srcOrd="4" destOrd="0" presId="urn:microsoft.com/office/officeart/2005/8/layout/hProcess4"/>
    <dgm:cxn modelId="{C7CBDEE0-E53C-4E63-8DB5-B836E55EBC95}" type="presParOf" srcId="{117AB563-D898-49F4-8121-54319515870B}" destId="{B8C75344-78FC-4620-A858-90E402D4EA98}" srcOrd="1" destOrd="0" presId="urn:microsoft.com/office/officeart/2005/8/layout/hProcess4"/>
    <dgm:cxn modelId="{6D2DA1D1-5785-4AFF-954C-3ACC80BF5BDD}" type="presParOf" srcId="{117AB563-D898-49F4-8121-54319515870B}" destId="{98737F67-B510-441B-8236-DB3D733A0779}" srcOrd="2" destOrd="0" presId="urn:microsoft.com/office/officeart/2005/8/layout/hProcess4"/>
    <dgm:cxn modelId="{D069B457-5BFC-4617-916D-CEFC3083FFBF}" type="presParOf" srcId="{98737F67-B510-441B-8236-DB3D733A0779}" destId="{F4726282-3523-4C77-8EFB-0E5D2176687B}" srcOrd="0" destOrd="0" presId="urn:microsoft.com/office/officeart/2005/8/layout/hProcess4"/>
    <dgm:cxn modelId="{CDEA2B5B-0E52-4B61-8A9E-44E53E152147}" type="presParOf" srcId="{98737F67-B510-441B-8236-DB3D733A0779}" destId="{A902CA07-30A2-48BC-9B41-9657325808D6}" srcOrd="1" destOrd="0" presId="urn:microsoft.com/office/officeart/2005/8/layout/hProcess4"/>
    <dgm:cxn modelId="{FDB572DF-ECE2-46FD-85D0-A5469D3FA9A4}" type="presParOf" srcId="{98737F67-B510-441B-8236-DB3D733A0779}" destId="{02005567-3C9C-4A0C-BF7F-27A4A2AA7D1B}" srcOrd="2" destOrd="0" presId="urn:microsoft.com/office/officeart/2005/8/layout/hProcess4"/>
    <dgm:cxn modelId="{37ECBFF6-15D4-48D9-BDA9-0B6C55A0E755}" type="presParOf" srcId="{98737F67-B510-441B-8236-DB3D733A0779}" destId="{B3FF700C-22CE-4DCD-BCB0-224EE605AFDA}" srcOrd="3" destOrd="0" presId="urn:microsoft.com/office/officeart/2005/8/layout/hProcess4"/>
    <dgm:cxn modelId="{FFB09642-83E5-43F4-AC3A-E9AB636F11EB}" type="presParOf" srcId="{98737F67-B510-441B-8236-DB3D733A0779}" destId="{4BBA2E2D-0B5D-46D7-844F-7246014D7285}" srcOrd="4" destOrd="0" presId="urn:microsoft.com/office/officeart/2005/8/layout/hProcess4"/>
    <dgm:cxn modelId="{E2EEACDE-C33B-4150-AB99-B5D4FEDDFF4A}" type="presParOf" srcId="{117AB563-D898-49F4-8121-54319515870B}" destId="{F557E4A8-D806-46E6-8812-70E620826DC6}" srcOrd="3" destOrd="0" presId="urn:microsoft.com/office/officeart/2005/8/layout/hProcess4"/>
    <dgm:cxn modelId="{2866147F-ADA5-4BA0-9BFD-E6187CD24708}" type="presParOf" srcId="{117AB563-D898-49F4-8121-54319515870B}" destId="{8925F7F1-6BDC-44A1-A7A2-FDF586697778}" srcOrd="4" destOrd="0" presId="urn:microsoft.com/office/officeart/2005/8/layout/hProcess4"/>
    <dgm:cxn modelId="{3B4295E7-9D5F-4345-9D03-D8354018BBA2}" type="presParOf" srcId="{8925F7F1-6BDC-44A1-A7A2-FDF586697778}" destId="{A2B034E9-F379-43E4-8DEA-8E3570E5AAD8}" srcOrd="0" destOrd="0" presId="urn:microsoft.com/office/officeart/2005/8/layout/hProcess4"/>
    <dgm:cxn modelId="{7D040403-152D-4704-B99A-A81F37C60B74}" type="presParOf" srcId="{8925F7F1-6BDC-44A1-A7A2-FDF586697778}" destId="{87E1593E-4663-4E50-A20F-27A047AF2C30}" srcOrd="1" destOrd="0" presId="urn:microsoft.com/office/officeart/2005/8/layout/hProcess4"/>
    <dgm:cxn modelId="{29B42FE7-8589-48A5-AA11-5CFFCD00FEFC}" type="presParOf" srcId="{8925F7F1-6BDC-44A1-A7A2-FDF586697778}" destId="{9D12BFA4-0396-428D-9A79-D52628B04BB9}" srcOrd="2" destOrd="0" presId="urn:microsoft.com/office/officeart/2005/8/layout/hProcess4"/>
    <dgm:cxn modelId="{CA02B489-D162-496C-8A58-A900D7BC12C7}" type="presParOf" srcId="{8925F7F1-6BDC-44A1-A7A2-FDF586697778}" destId="{1C8FDB4B-4245-4A06-BC54-F1A0F0DAE68E}" srcOrd="3" destOrd="0" presId="urn:microsoft.com/office/officeart/2005/8/layout/hProcess4"/>
    <dgm:cxn modelId="{8D0EE010-474D-4EC1-A145-1B669D6EC7A4}" type="presParOf" srcId="{8925F7F1-6BDC-44A1-A7A2-FDF586697778}" destId="{AE4160CD-6B51-4653-B4FF-59A4F99D7F69}" srcOrd="4" destOrd="0" presId="urn:microsoft.com/office/officeart/2005/8/layout/hProcess4"/>
    <dgm:cxn modelId="{B5F44B79-6935-4A27-B6CD-E9ABFC6E6826}" type="presParOf" srcId="{117AB563-D898-49F4-8121-54319515870B}" destId="{273995AF-3E44-4922-B4B1-7D4008C4FF7C}" srcOrd="5" destOrd="0" presId="urn:microsoft.com/office/officeart/2005/8/layout/hProcess4"/>
    <dgm:cxn modelId="{4C404B18-AC3E-44F6-82EA-10A9EC238442}" type="presParOf" srcId="{117AB563-D898-49F4-8121-54319515870B}" destId="{EE9DA662-7734-4B36-B515-946AA234F55F}" srcOrd="6" destOrd="0" presId="urn:microsoft.com/office/officeart/2005/8/layout/hProcess4"/>
    <dgm:cxn modelId="{F2F9C78D-7368-46B8-A062-C7A12256DB34}" type="presParOf" srcId="{EE9DA662-7734-4B36-B515-946AA234F55F}" destId="{B6AA29D1-4C20-47DD-B027-9B7E2744599A}" srcOrd="0" destOrd="0" presId="urn:microsoft.com/office/officeart/2005/8/layout/hProcess4"/>
    <dgm:cxn modelId="{E39DAEB7-045D-4C74-826B-F84A3AB70E84}" type="presParOf" srcId="{EE9DA662-7734-4B36-B515-946AA234F55F}" destId="{25A7923D-DE38-4B41-864E-4B95A2FF4543}" srcOrd="1" destOrd="0" presId="urn:microsoft.com/office/officeart/2005/8/layout/hProcess4"/>
    <dgm:cxn modelId="{33F92E98-F9E9-47A3-A7C4-F7D34E19D119}" type="presParOf" srcId="{EE9DA662-7734-4B36-B515-946AA234F55F}" destId="{B6AF99B4-CF0C-464A-9A1D-6185BAB77B4B}" srcOrd="2" destOrd="0" presId="urn:microsoft.com/office/officeart/2005/8/layout/hProcess4"/>
    <dgm:cxn modelId="{003C7AAF-A931-4640-A2A1-436F28B13D2A}" type="presParOf" srcId="{EE9DA662-7734-4B36-B515-946AA234F55F}" destId="{ED190043-1644-4B19-B1A4-34781C019858}" srcOrd="3" destOrd="0" presId="urn:microsoft.com/office/officeart/2005/8/layout/hProcess4"/>
    <dgm:cxn modelId="{C6312C06-BFAA-4D1A-B958-FF2C1FA0254B}" type="presParOf" srcId="{EE9DA662-7734-4B36-B515-946AA234F55F}" destId="{E67AC2BA-5530-4C03-B3B7-DE6BB365DAF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71389-024F-4CC9-B20B-ABA85BCB11C0}">
      <dsp:nvSpPr>
        <dsp:cNvPr id="0" name=""/>
        <dsp:cNvSpPr/>
      </dsp:nvSpPr>
      <dsp:spPr>
        <a:xfrm>
          <a:off x="53" y="22497"/>
          <a:ext cx="5154131" cy="576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Organic search results</a:t>
          </a:r>
        </a:p>
      </dsp:txBody>
      <dsp:txXfrm>
        <a:off x="53" y="22497"/>
        <a:ext cx="5154131" cy="576000"/>
      </dsp:txXfrm>
    </dsp:sp>
    <dsp:sp modelId="{0522DC91-3509-445E-B135-3B74EB3E5844}">
      <dsp:nvSpPr>
        <dsp:cNvPr id="0" name=""/>
        <dsp:cNvSpPr/>
      </dsp:nvSpPr>
      <dsp:spPr>
        <a:xfrm>
          <a:off x="53" y="598497"/>
          <a:ext cx="5154131" cy="305724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Are the unpaid listings that appear solely because of their relevance to the search terms entered when you conduct an Internet search.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These are unpaid listings, and they earn their place because the search engine determines they are most relevant and valuable based on a variety of factors including the content itself and the popularity of that content with other Internet users.</a:t>
          </a:r>
        </a:p>
      </dsp:txBody>
      <dsp:txXfrm>
        <a:off x="53" y="598497"/>
        <a:ext cx="5154131" cy="3057243"/>
      </dsp:txXfrm>
    </dsp:sp>
    <dsp:sp modelId="{6C05F77B-BB3B-42A3-8953-1C1994BC2233}">
      <dsp:nvSpPr>
        <dsp:cNvPr id="0" name=""/>
        <dsp:cNvSpPr/>
      </dsp:nvSpPr>
      <dsp:spPr>
        <a:xfrm>
          <a:off x="5875764" y="22497"/>
          <a:ext cx="5154131" cy="576000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Sponsored search results</a:t>
          </a:r>
        </a:p>
      </dsp:txBody>
      <dsp:txXfrm>
        <a:off x="5875764" y="22497"/>
        <a:ext cx="5154131" cy="576000"/>
      </dsp:txXfrm>
    </dsp:sp>
    <dsp:sp modelId="{1EABDCB3-48EC-4F8D-B267-915903B27119}">
      <dsp:nvSpPr>
        <dsp:cNvPr id="0" name=""/>
        <dsp:cNvSpPr/>
      </dsp:nvSpPr>
      <dsp:spPr>
        <a:xfrm>
          <a:off x="5875764" y="598497"/>
          <a:ext cx="5154131" cy="3057243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Inorganic, or paid search results</a:t>
          </a:r>
          <a:r>
            <a:rPr lang="en-US" sz="2000" kern="1200" dirty="0"/>
            <a:t>, appear because companies have paid the search engine for a high-ranking placement based on the search terms used.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Organizations bid for this placement and typically pay per click when someone clicks through to a website.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Most search engines mark the paid results as ads, so that Internet users can distinguish between organic and paid search results.</a:t>
          </a:r>
        </a:p>
      </dsp:txBody>
      <dsp:txXfrm>
        <a:off x="5875764" y="598497"/>
        <a:ext cx="5154131" cy="30572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0DF2F-565A-4D45-BE37-3794916D70A0}">
      <dsp:nvSpPr>
        <dsp:cNvPr id="0" name=""/>
        <dsp:cNvSpPr/>
      </dsp:nvSpPr>
      <dsp:spPr>
        <a:xfrm>
          <a:off x="3446" y="122324"/>
          <a:ext cx="3360687" cy="518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Paid media</a:t>
          </a:r>
        </a:p>
      </dsp:txBody>
      <dsp:txXfrm>
        <a:off x="3446" y="122324"/>
        <a:ext cx="3360687" cy="518400"/>
      </dsp:txXfrm>
    </dsp:sp>
    <dsp:sp modelId="{F11FA5C0-E0AF-4BB1-937D-2EFC7840DEEE}">
      <dsp:nvSpPr>
        <dsp:cNvPr id="0" name=""/>
        <dsp:cNvSpPr/>
      </dsp:nvSpPr>
      <dsp:spPr>
        <a:xfrm>
          <a:off x="3446" y="640724"/>
          <a:ext cx="3360687" cy="291518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Advertisements on social media (placed in various locations), sponsored posts or content, and retargeting advertisements that target ads based on a consumer’s previous actions.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This type of social media activity is best suited for sales, lead generation, event participation, and incorporation into IMC campaigns</a:t>
          </a:r>
        </a:p>
      </dsp:txBody>
      <dsp:txXfrm>
        <a:off x="3446" y="640724"/>
        <a:ext cx="3360687" cy="2915189"/>
      </dsp:txXfrm>
    </dsp:sp>
    <dsp:sp modelId="{096831FB-7477-464F-B304-252200477DC5}">
      <dsp:nvSpPr>
        <dsp:cNvPr id="0" name=""/>
        <dsp:cNvSpPr/>
      </dsp:nvSpPr>
      <dsp:spPr>
        <a:xfrm>
          <a:off x="3834631" y="122324"/>
          <a:ext cx="3360687" cy="518400"/>
        </a:xfrm>
        <a:prstGeom prst="rect">
          <a:avLst/>
        </a:prstGeom>
        <a:solidFill>
          <a:schemeClr val="accent2">
            <a:hueOff val="595867"/>
            <a:satOff val="3457"/>
            <a:lumOff val="3432"/>
            <a:alphaOff val="0"/>
          </a:schemeClr>
        </a:solidFill>
        <a:ln w="22225" cap="rnd" cmpd="sng" algn="ctr">
          <a:solidFill>
            <a:schemeClr val="accent2">
              <a:hueOff val="595867"/>
              <a:satOff val="3457"/>
              <a:lumOff val="3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Owned media</a:t>
          </a:r>
        </a:p>
      </dsp:txBody>
      <dsp:txXfrm>
        <a:off x="3834631" y="122324"/>
        <a:ext cx="3360687" cy="518400"/>
      </dsp:txXfrm>
    </dsp:sp>
    <dsp:sp modelId="{5D7BF433-559F-4D01-8E3B-FF5DFB23EC4C}">
      <dsp:nvSpPr>
        <dsp:cNvPr id="0" name=""/>
        <dsp:cNvSpPr/>
      </dsp:nvSpPr>
      <dsp:spPr>
        <a:xfrm>
          <a:off x="3834631" y="640724"/>
          <a:ext cx="3360687" cy="2915189"/>
        </a:xfrm>
        <a:prstGeom prst="rect">
          <a:avLst/>
        </a:prstGeom>
        <a:solidFill>
          <a:schemeClr val="accent2">
            <a:tint val="40000"/>
            <a:alpha val="90000"/>
            <a:hueOff val="522394"/>
            <a:satOff val="6723"/>
            <a:lumOff val="875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522394"/>
              <a:satOff val="6723"/>
              <a:lumOff val="8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000"/>
            <a:buFont typeface="Symbol" panose="05050102010706020507" pitchFamily="18" charset="2"/>
            <a:buChar char=""/>
          </a:pPr>
          <a:r>
            <a:rPr lang="en-US" sz="1800" kern="1200" dirty="0"/>
            <a:t>Owned social media activity happens through social media accounts that an organization owns (e.g., Facebook page, Twitter handle, Instagram name, etc.).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000"/>
            <a:buFont typeface="Symbol" panose="05050102010706020507" pitchFamily="18" charset="2"/>
            <a:buChar char=""/>
          </a:pPr>
          <a:r>
            <a:rPr lang="en-US" sz="1800" kern="1200"/>
            <a:t>This </a:t>
          </a:r>
          <a:r>
            <a:rPr lang="en-US" sz="1800" kern="1200" dirty="0"/>
            <a:t>activity is ideal for brand awareness, lead generation, and goals around engaging target audiences.</a:t>
          </a:r>
        </a:p>
      </dsp:txBody>
      <dsp:txXfrm>
        <a:off x="3834631" y="640724"/>
        <a:ext cx="3360687" cy="2915189"/>
      </dsp:txXfrm>
    </dsp:sp>
    <dsp:sp modelId="{61BAD701-9CD4-4557-AA6A-70E02CCDE5BA}">
      <dsp:nvSpPr>
        <dsp:cNvPr id="0" name=""/>
        <dsp:cNvSpPr/>
      </dsp:nvSpPr>
      <dsp:spPr>
        <a:xfrm>
          <a:off x="7665815" y="122324"/>
          <a:ext cx="3360687" cy="518400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Earned media</a:t>
          </a:r>
        </a:p>
      </dsp:txBody>
      <dsp:txXfrm>
        <a:off x="7665815" y="122324"/>
        <a:ext cx="3360687" cy="518400"/>
      </dsp:txXfrm>
    </dsp:sp>
    <dsp:sp modelId="{8F90DA73-F8E8-4AE9-AFFD-246246F0D22F}">
      <dsp:nvSpPr>
        <dsp:cNvPr id="0" name=""/>
        <dsp:cNvSpPr/>
      </dsp:nvSpPr>
      <dsp:spPr>
        <a:xfrm>
          <a:off x="7665815" y="640724"/>
          <a:ext cx="3360687" cy="2915189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000"/>
            <a:buFont typeface="Symbol" panose="05050102010706020507" pitchFamily="18" charset="2"/>
            <a:buChar char=""/>
          </a:pPr>
          <a:r>
            <a:rPr lang="en-US" sz="1800" kern="1200" dirty="0"/>
            <a:t>Involve news organizations, thought leaders, or other individuals who create content about an organization. It is particularly suited to supporting public relations efforts.</a:t>
          </a:r>
        </a:p>
      </dsp:txBody>
      <dsp:txXfrm>
        <a:off x="7665815" y="640724"/>
        <a:ext cx="3360687" cy="29151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783D9-A4D2-4E28-8701-3E3433C2FBF9}">
      <dsp:nvSpPr>
        <dsp:cNvPr id="0" name=""/>
        <dsp:cNvSpPr/>
      </dsp:nvSpPr>
      <dsp:spPr>
        <a:xfrm>
          <a:off x="7327" y="2159810"/>
          <a:ext cx="2253049" cy="28354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Offering something that is relevant and enticing to the person.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At this stage a suspect is turned into a prospective buyer</a:t>
          </a:r>
        </a:p>
      </dsp:txBody>
      <dsp:txXfrm>
        <a:off x="72578" y="2225061"/>
        <a:ext cx="2122547" cy="2097344"/>
      </dsp:txXfrm>
    </dsp:sp>
    <dsp:sp modelId="{B8C75344-78FC-4620-A858-90E402D4EA98}">
      <dsp:nvSpPr>
        <dsp:cNvPr id="0" name=""/>
        <dsp:cNvSpPr/>
      </dsp:nvSpPr>
      <dsp:spPr>
        <a:xfrm>
          <a:off x="1384441" y="2884839"/>
          <a:ext cx="2480548" cy="2480548"/>
        </a:xfrm>
        <a:prstGeom prst="leftCircularArrow">
          <a:avLst>
            <a:gd name="adj1" fmla="val 2827"/>
            <a:gd name="adj2" fmla="val 345216"/>
            <a:gd name="adj3" fmla="val 2895834"/>
            <a:gd name="adj4" fmla="val 9799597"/>
            <a:gd name="adj5" fmla="val 32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776DBB-9E24-437D-B384-C7B6430E2AD5}">
      <dsp:nvSpPr>
        <dsp:cNvPr id="0" name=""/>
        <dsp:cNvSpPr/>
      </dsp:nvSpPr>
      <dsp:spPr>
        <a:xfrm>
          <a:off x="508004" y="3662760"/>
          <a:ext cx="2002710" cy="796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Excite</a:t>
          </a:r>
        </a:p>
      </dsp:txBody>
      <dsp:txXfrm>
        <a:off x="531330" y="3686086"/>
        <a:ext cx="1956058" cy="749759"/>
      </dsp:txXfrm>
    </dsp:sp>
    <dsp:sp modelId="{A902CA07-30A2-48BC-9B41-9657325808D6}">
      <dsp:nvSpPr>
        <dsp:cNvPr id="0" name=""/>
        <dsp:cNvSpPr/>
      </dsp:nvSpPr>
      <dsp:spPr>
        <a:xfrm>
          <a:off x="2844629" y="2159810"/>
          <a:ext cx="2253049" cy="28354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Communicating valuable product information about features and benefit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At this stage a prospective buyer is turned into a customer</a:t>
          </a:r>
        </a:p>
      </dsp:txBody>
      <dsp:txXfrm>
        <a:off x="2909880" y="2832656"/>
        <a:ext cx="2122547" cy="2097344"/>
      </dsp:txXfrm>
    </dsp:sp>
    <dsp:sp modelId="{F557E4A8-D806-46E6-8812-70E620826DC6}">
      <dsp:nvSpPr>
        <dsp:cNvPr id="0" name=""/>
        <dsp:cNvSpPr/>
      </dsp:nvSpPr>
      <dsp:spPr>
        <a:xfrm>
          <a:off x="3954677" y="1275923"/>
          <a:ext cx="2758791" cy="2758791"/>
        </a:xfrm>
        <a:prstGeom prst="circularArrow">
          <a:avLst>
            <a:gd name="adj1" fmla="val 2542"/>
            <a:gd name="adj2" fmla="val 308344"/>
            <a:gd name="adj3" fmla="val 20185726"/>
            <a:gd name="adj4" fmla="val 13245092"/>
            <a:gd name="adj5" fmla="val 296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F700C-22CE-4DCD-BCB0-224EE605AFDA}">
      <dsp:nvSpPr>
        <dsp:cNvPr id="0" name=""/>
        <dsp:cNvSpPr/>
      </dsp:nvSpPr>
      <dsp:spPr>
        <a:xfrm>
          <a:off x="3345307" y="1804466"/>
          <a:ext cx="2002710" cy="796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Educate</a:t>
          </a:r>
        </a:p>
      </dsp:txBody>
      <dsp:txXfrm>
        <a:off x="3368633" y="1827792"/>
        <a:ext cx="1956058" cy="749759"/>
      </dsp:txXfrm>
    </dsp:sp>
    <dsp:sp modelId="{87E1593E-4663-4E50-A20F-27A047AF2C30}">
      <dsp:nvSpPr>
        <dsp:cNvPr id="0" name=""/>
        <dsp:cNvSpPr/>
      </dsp:nvSpPr>
      <dsp:spPr>
        <a:xfrm>
          <a:off x="5681932" y="2159810"/>
          <a:ext cx="2253049" cy="28354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Helping the customer experience using the product or service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At this stage a customer is turned into a loyal customer</a:t>
          </a:r>
        </a:p>
      </dsp:txBody>
      <dsp:txXfrm>
        <a:off x="5747183" y="2225061"/>
        <a:ext cx="2122547" cy="2097344"/>
      </dsp:txXfrm>
    </dsp:sp>
    <dsp:sp modelId="{273995AF-3E44-4922-B4B1-7D4008C4FF7C}">
      <dsp:nvSpPr>
        <dsp:cNvPr id="0" name=""/>
        <dsp:cNvSpPr/>
      </dsp:nvSpPr>
      <dsp:spPr>
        <a:xfrm>
          <a:off x="7059047" y="2884839"/>
          <a:ext cx="2480548" cy="2480548"/>
        </a:xfrm>
        <a:prstGeom prst="leftCircularArrow">
          <a:avLst>
            <a:gd name="adj1" fmla="val 2827"/>
            <a:gd name="adj2" fmla="val 345216"/>
            <a:gd name="adj3" fmla="val 2895834"/>
            <a:gd name="adj4" fmla="val 9799597"/>
            <a:gd name="adj5" fmla="val 32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8FDB4B-4245-4A06-BC54-F1A0F0DAE68E}">
      <dsp:nvSpPr>
        <dsp:cNvPr id="0" name=""/>
        <dsp:cNvSpPr/>
      </dsp:nvSpPr>
      <dsp:spPr>
        <a:xfrm>
          <a:off x="6182609" y="3662760"/>
          <a:ext cx="2002710" cy="796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Experience</a:t>
          </a:r>
        </a:p>
      </dsp:txBody>
      <dsp:txXfrm>
        <a:off x="6205935" y="3686086"/>
        <a:ext cx="1956058" cy="749759"/>
      </dsp:txXfrm>
    </dsp:sp>
    <dsp:sp modelId="{25A7923D-DE38-4B41-864E-4B95A2FF4543}">
      <dsp:nvSpPr>
        <dsp:cNvPr id="0" name=""/>
        <dsp:cNvSpPr/>
      </dsp:nvSpPr>
      <dsp:spPr>
        <a:xfrm>
          <a:off x="8519234" y="2159810"/>
          <a:ext cx="2253049" cy="28354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Creating long-term relationships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Consumers </a:t>
          </a:r>
          <a:r>
            <a:rPr lang="en-US" sz="1400" kern="1200" dirty="0"/>
            <a:t>who are engaged with a brand will follow it on social media and share about it to their friends and family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At this stage a loyal client is turned into a fan/zealot</a:t>
          </a:r>
        </a:p>
      </dsp:txBody>
      <dsp:txXfrm>
        <a:off x="8584485" y="2832656"/>
        <a:ext cx="2122547" cy="2097344"/>
      </dsp:txXfrm>
    </dsp:sp>
    <dsp:sp modelId="{ED190043-1644-4B19-B1A4-34781C019858}">
      <dsp:nvSpPr>
        <dsp:cNvPr id="0" name=""/>
        <dsp:cNvSpPr/>
      </dsp:nvSpPr>
      <dsp:spPr>
        <a:xfrm>
          <a:off x="9019912" y="1804466"/>
          <a:ext cx="2002710" cy="796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Engage</a:t>
          </a:r>
        </a:p>
      </dsp:txBody>
      <dsp:txXfrm>
        <a:off x="9043238" y="1827792"/>
        <a:ext cx="1956058" cy="749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8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5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2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8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4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4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2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795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aymakerintromarketingxmasterfall2016/" TargetMode="External"/><Relationship Id="rId2" Type="http://schemas.openxmlformats.org/officeDocument/2006/relationships/hyperlink" Target="https://open.umn.edu/opentextbooks/textbooks/launch-advertising-and-promotion-in-real-ti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.view.usg.edu/d2l/home/23664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2BE70-507A-4EEE-9BA8-F92DB3A8F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5 – promotional mix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B552FF-0F67-4428-9FFF-1911AA7F10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Key concepts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4109164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B1A82-20B0-49BD-8B20-0458545F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Guerilla marketing tactics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10EA4F5-5584-48FD-8F3D-BC7994FC00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511064"/>
              </p:ext>
            </p:extLst>
          </p:nvPr>
        </p:nvGraphicFramePr>
        <p:xfrm>
          <a:off x="581025" y="1908810"/>
          <a:ext cx="11029950" cy="47117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1885">
                  <a:extLst>
                    <a:ext uri="{9D8B030D-6E8A-4147-A177-3AD203B41FA5}">
                      <a16:colId xmlns:a16="http://schemas.microsoft.com/office/drawing/2014/main" val="1720911338"/>
                    </a:ext>
                  </a:extLst>
                </a:gridCol>
                <a:gridCol w="8568065">
                  <a:extLst>
                    <a:ext uri="{9D8B030D-6E8A-4147-A177-3AD203B41FA5}">
                      <a16:colId xmlns:a16="http://schemas.microsoft.com/office/drawing/2014/main" val="981246515"/>
                    </a:ext>
                  </a:extLst>
                </a:gridCol>
              </a:tblGrid>
              <a:tr h="35091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Guerrilla Tactic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Description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0833028"/>
                  </a:ext>
                </a:extLst>
              </a:tr>
              <a:tr h="35091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Graffiti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Graffiti marketing, a subset of guerrilla marketing, turns walls, alleys, and streets into larger-than-life canvases for marketing activity.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1710254"/>
                  </a:ext>
                </a:extLst>
              </a:tr>
              <a:tr h="735786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Stencil graffiti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Use of stencils to create repeated works of graffiti, with the stencils enabling the project team to rapidly recreate the same work in multiple locations. Stencils tend to be smaller-scale and simpler than classic graffiti art.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66626283"/>
                  </a:ext>
                </a:extLst>
              </a:tr>
              <a:tr h="1120652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Undercover, or stealth marketing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Use of marketers or paid actors to go “undercover” among peers to engage unsuspecting people in a marketing activity of some sort. For example, attractive actors are paid to strike up conversations, rave about a new mobile device, and then ask people to take a photo using the device, so that they get hands-on experience with the product in question.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4112853"/>
                  </a:ext>
                </a:extLst>
              </a:tr>
              <a:tr h="35091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Stickers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Inventive use of stickers as a temporary medium for creating an image, posing an illusion, or conveying a message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1104120"/>
                  </a:ext>
                </a:extLst>
              </a:tr>
              <a:tr h="735786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Flash mobs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 group of people organized to perform an action at a predetermined place and time; usually they blend in with bystanders initially and then join the “mob” activity at a designated moment.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46578989"/>
                  </a:ext>
                </a:extLst>
              </a:tr>
              <a:tr h="35091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Publicity stunts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Extraordinary feats to attract the attention of the general public, as well as media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3620602"/>
                  </a:ext>
                </a:extLst>
              </a:tr>
              <a:tr h="35091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Treasure hunts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Placing a series of online and offline “treasure hunt” clues in an urban environment and inviting target audiences to participate in the hunt to win prizes and glory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4734436"/>
                  </a:ext>
                </a:extLst>
              </a:tr>
              <a:tr h="35091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Sham events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Staging an activity or event that appears real, but in fact is a fake, for the purposes of drawing attention and making a statement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1921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629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11800-EEE2-4002-B697-D8F46C760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24F4A-F7D5-4C4B-BFA8-3974E71D0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materials have been adapted from the following OER resources:</a:t>
            </a:r>
          </a:p>
          <a:p>
            <a:r>
              <a:rPr lang="en-US" dirty="0"/>
              <a:t>Launch! Advertising and Promotion in Real Time by Solomon et al. 2009: </a:t>
            </a:r>
            <a:r>
              <a:rPr lang="en-US" u="sng" dirty="0">
                <a:hlinkClick r:id="rId2"/>
              </a:rPr>
              <a:t>https://open.umn.edu/opentextbooks/textbooks/launch-advertising-and-promotion-in-real-time</a:t>
            </a:r>
            <a:endParaRPr lang="en-US" dirty="0"/>
          </a:p>
          <a:p>
            <a:r>
              <a:rPr lang="en-US" dirty="0"/>
              <a:t>Principles of Marketing by Lumen Learning </a:t>
            </a:r>
            <a:r>
              <a:rPr lang="en-US" u="sng" dirty="0">
                <a:hlinkClick r:id="rId3"/>
              </a:rPr>
              <a:t>https://courses.lumenlearning.com/waymakerintromarketingxmasterfall2016/</a:t>
            </a:r>
            <a:endParaRPr lang="en-US" dirty="0"/>
          </a:p>
          <a:p>
            <a:r>
              <a:rPr lang="en-US" dirty="0"/>
              <a:t>Introduction to Marketing by USG </a:t>
            </a:r>
            <a:r>
              <a:rPr lang="en-US" dirty="0" err="1"/>
              <a:t>Ecore</a:t>
            </a:r>
            <a:r>
              <a:rPr lang="en-US" dirty="0"/>
              <a:t> </a:t>
            </a:r>
            <a:r>
              <a:rPr lang="en-US" u="sng" dirty="0">
                <a:hlinkClick r:id="rId4"/>
              </a:rPr>
              <a:t>https://go.view.usg.edu/d2l/home/236648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75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06707-424A-4063-887E-48FB104EB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engine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9B83A-69D2-473F-A5BB-7CCA7EA56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the process of using Internet search engines, such as Google, Bing, and Yahoo, to gain notice, visibility, and traffic from people conducting searches using these tools. </a:t>
            </a:r>
          </a:p>
        </p:txBody>
      </p:sp>
    </p:spTree>
    <p:extLst>
      <p:ext uri="{BB962C8B-B14F-4D97-AF65-F5344CB8AC3E}">
        <p14:creationId xmlns:p14="http://schemas.microsoft.com/office/powerpoint/2010/main" val="139211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7159D-9B61-4704-858A-16105EB9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marketing and content marketing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D62F0-D192-489A-BBA7-D9C4591B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marketing</a:t>
            </a:r>
          </a:p>
          <a:p>
            <a:pPr lvl="1"/>
            <a:r>
              <a:rPr lang="en-US" dirty="0"/>
              <a:t>is an umbrella term for using digital tools to promote and market products, services, organizations and brands. </a:t>
            </a:r>
          </a:p>
          <a:p>
            <a:r>
              <a:rPr lang="en-US" dirty="0"/>
              <a:t>Content marketing</a:t>
            </a:r>
          </a:p>
          <a:p>
            <a:pPr lvl="1"/>
            <a:r>
              <a:rPr lang="en-US" dirty="0"/>
              <a:t>is based on the premise that marketers can use web content as a strategic asset to attract attention and drive traffic of target audiences.</a:t>
            </a:r>
          </a:p>
        </p:txBody>
      </p:sp>
    </p:spTree>
    <p:extLst>
      <p:ext uri="{BB962C8B-B14F-4D97-AF65-F5344CB8AC3E}">
        <p14:creationId xmlns:p14="http://schemas.microsoft.com/office/powerpoint/2010/main" val="2529874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D3AFB-AB54-40A6-AE7D-E6D87BF3C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digital media over traditional 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CEE17-428F-43D5-8AA7-C3823538C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media are:</a:t>
            </a:r>
          </a:p>
          <a:p>
            <a:pPr lvl="1"/>
            <a:r>
              <a:rPr lang="en-US" dirty="0"/>
              <a:t>Interactive</a:t>
            </a:r>
          </a:p>
          <a:p>
            <a:pPr lvl="1"/>
            <a:r>
              <a:rPr lang="en-US" dirty="0"/>
              <a:t>Mobile and portable</a:t>
            </a:r>
          </a:p>
          <a:p>
            <a:pPr lvl="1"/>
            <a:r>
              <a:rPr lang="en-US" dirty="0"/>
              <a:t>Highly measurable and data driven</a:t>
            </a:r>
          </a:p>
          <a:p>
            <a:pPr lvl="1"/>
            <a:r>
              <a:rPr lang="en-US" dirty="0"/>
              <a:t>Sharable</a:t>
            </a:r>
          </a:p>
          <a:p>
            <a:pPr lvl="1"/>
            <a:r>
              <a:rPr lang="en-US" dirty="0"/>
              <a:t>Synergistic with other marketing activities</a:t>
            </a:r>
          </a:p>
        </p:txBody>
      </p:sp>
    </p:spTree>
    <p:extLst>
      <p:ext uri="{BB962C8B-B14F-4D97-AF65-F5344CB8AC3E}">
        <p14:creationId xmlns:p14="http://schemas.microsoft.com/office/powerpoint/2010/main" val="4258445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97DBB-20FD-4DC0-8DA1-E3451E05B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Organic vs. sponsored search results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DF01CDD-A095-4DAD-813F-5F519E6996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4490592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1867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7868-3E1E-4538-AF18-DD1B5873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Paid, earned,  and owned social media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1CF40C-92DE-4803-A0EF-9E3AA8439A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332692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377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8EC77-3DB2-4BA2-9E0A-DCC5C842A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social media marketing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81E4E-2692-4D9C-BFAB-30BCFA5B0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Creating buzz</a:t>
            </a:r>
          </a:p>
          <a:p>
            <a:r>
              <a:rPr lang="en-US" dirty="0"/>
              <a:t>Facilitating two-way communication</a:t>
            </a:r>
          </a:p>
          <a:p>
            <a:r>
              <a:rPr lang="en-US" dirty="0"/>
              <a:t>Fostering community</a:t>
            </a:r>
          </a:p>
        </p:txBody>
      </p:sp>
    </p:spTree>
    <p:extLst>
      <p:ext uri="{BB962C8B-B14F-4D97-AF65-F5344CB8AC3E}">
        <p14:creationId xmlns:p14="http://schemas.microsoft.com/office/powerpoint/2010/main" val="3974941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08DC6-0B55-4CEC-BAA6-76EE4D54A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4e Framework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7938AF0-6BD5-46FE-A522-2A458B50EA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809402"/>
              </p:ext>
            </p:extLst>
          </p:nvPr>
        </p:nvGraphicFramePr>
        <p:xfrm>
          <a:off x="581025" y="594360"/>
          <a:ext cx="11029950" cy="6263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3371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8D449-9D60-41B8-8346-9AC33325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Guerilla marketing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04460-45E3-4F48-ACC6-2BBF28B2D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Practitioners of guerrilla marketing today have used other words to describe it: </a:t>
            </a:r>
            <a:r>
              <a:rPr lang="en-US" i="1" dirty="0"/>
              <a:t>disruptive, anti-establishment, newsworthy</a:t>
            </a:r>
            <a:r>
              <a:rPr lang="en-US" dirty="0"/>
              <a:t>, and </a:t>
            </a:r>
            <a:r>
              <a:rPr lang="en-US" i="1" dirty="0"/>
              <a:t>a state of mind. </a:t>
            </a:r>
            <a:r>
              <a:rPr lang="en-US" dirty="0"/>
              <a:t>By its nature, guerrilla marketing defies precise description, so it may be worthwhile to view an example before going further.</a:t>
            </a:r>
          </a:p>
          <a:p>
            <a:r>
              <a:rPr lang="en-US" dirty="0"/>
              <a:t>Guerrilla marketing campaigns can be very diverse in their approach and tactics. So what do they have in common? Guerrilla marketing often has the following characteristics:</a:t>
            </a:r>
          </a:p>
          <a:p>
            <a:pPr lvl="1"/>
            <a:r>
              <a:rPr lang="en-US" dirty="0"/>
              <a:t>It’s imaginative and surprising, but in a very hip or antiestablishment way</a:t>
            </a:r>
          </a:p>
          <a:p>
            <a:pPr lvl="1"/>
            <a:r>
              <a:rPr lang="en-US" dirty="0"/>
              <a:t>Doesn’t resemble a traditional marketing initiative, such as a straightforward print or TV advertising campaign</a:t>
            </a:r>
          </a:p>
          <a:p>
            <a:pPr lvl="1"/>
            <a:r>
              <a:rPr lang="en-US" dirty="0"/>
              <a:t>Uses combinations of different marketing communications tactics, in creative ways</a:t>
            </a:r>
          </a:p>
          <a:p>
            <a:pPr lvl="1"/>
            <a:r>
              <a:rPr lang="en-US" dirty="0"/>
              <a:t>Is experiential, drawing in the target audience to participate</a:t>
            </a:r>
          </a:p>
          <a:p>
            <a:pPr lvl="1"/>
            <a:r>
              <a:rPr lang="en-US" dirty="0"/>
              <a:t>Takes risks in what it aspires to accomplish, even if it might ruffle some feathers</a:t>
            </a:r>
          </a:p>
          <a:p>
            <a:pPr lvl="1"/>
            <a:r>
              <a:rPr lang="en-US" dirty="0"/>
              <a:t>Is not 100 percent approved by the establishment (i.e. the city, the event planners, the powers that be)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58518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A15AB0-0955-4950-AFCC-BA021043AE57}"/>
</file>

<file path=customXml/itemProps2.xml><?xml version="1.0" encoding="utf-8"?>
<ds:datastoreItem xmlns:ds="http://schemas.openxmlformats.org/officeDocument/2006/customXml" ds:itemID="{685DD062-EE75-422A-BED8-5639D961E8EF}"/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1692</TotalTime>
  <Words>1053</Words>
  <Application>Microsoft Office PowerPoint</Application>
  <PresentationFormat>Widescreen</PresentationFormat>
  <Paragraphs>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Gill Sans MT</vt:lpstr>
      <vt:lpstr>Symbol</vt:lpstr>
      <vt:lpstr>Wingdings 2</vt:lpstr>
      <vt:lpstr>Dividend</vt:lpstr>
      <vt:lpstr>Module 5 – promotional mix</vt:lpstr>
      <vt:lpstr>Search engine optimization</vt:lpstr>
      <vt:lpstr>Digital marketing and content marketing</vt:lpstr>
      <vt:lpstr>Advantages of digital media over traditional media</vt:lpstr>
      <vt:lpstr>Organic vs. sponsored search results</vt:lpstr>
      <vt:lpstr>Paid, earned,  and owned social media</vt:lpstr>
      <vt:lpstr>Objectives of social media marketing</vt:lpstr>
      <vt:lpstr>4e Framework</vt:lpstr>
      <vt:lpstr>Guerilla marketing</vt:lpstr>
      <vt:lpstr>Guerilla marketing tactics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Agnieszka Chwialkowska</dc:creator>
  <cp:lastModifiedBy>Agnieszka</cp:lastModifiedBy>
  <cp:revision>86</cp:revision>
  <dcterms:created xsi:type="dcterms:W3CDTF">2022-07-14T21:09:38Z</dcterms:created>
  <dcterms:modified xsi:type="dcterms:W3CDTF">2022-12-06T21:35:18Z</dcterms:modified>
</cp:coreProperties>
</file>